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47" r:id="rId2"/>
    <p:sldId id="312" r:id="rId3"/>
    <p:sldId id="300" r:id="rId4"/>
    <p:sldId id="346" r:id="rId5"/>
    <p:sldId id="351" r:id="rId6"/>
    <p:sldId id="352" r:id="rId7"/>
    <p:sldId id="357" r:id="rId8"/>
    <p:sldId id="353" r:id="rId9"/>
    <p:sldId id="356" r:id="rId10"/>
    <p:sldId id="358" r:id="rId11"/>
    <p:sldId id="354" r:id="rId12"/>
    <p:sldId id="355" r:id="rId13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600"/>
    <a:srgbClr val="FF3399"/>
    <a:srgbClr val="F9B200"/>
    <a:srgbClr val="969696"/>
    <a:srgbClr val="F2F2F2"/>
    <a:srgbClr val="333333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71" autoAdjust="0"/>
    <p:restoredTop sz="94689" autoAdjust="0"/>
  </p:normalViewPr>
  <p:slideViewPr>
    <p:cSldViewPr showGuides="1">
      <p:cViewPr>
        <p:scale>
          <a:sx n="94" d="100"/>
          <a:sy n="94" d="100"/>
        </p:scale>
        <p:origin x="-1904" y="-16"/>
      </p:cViewPr>
      <p:guideLst>
        <p:guide orient="horz" pos="708"/>
        <p:guide orient="horz" pos="4065"/>
        <p:guide orient="horz" pos="4156"/>
        <p:guide orient="horz" pos="572"/>
        <p:guide orient="horz" pos="1298"/>
        <p:guide orient="horz" pos="1389"/>
        <p:guide orient="horz" pos="1979"/>
        <p:guide orient="horz" pos="2069"/>
        <p:guide orient="horz" pos="2659"/>
        <p:guide orient="horz" pos="2750"/>
        <p:guide orient="horz" pos="3339"/>
        <p:guide orient="horz" pos="3430"/>
        <p:guide orient="horz" pos="4020"/>
        <p:guide pos="204"/>
        <p:guide pos="5556"/>
        <p:guide pos="2835"/>
        <p:guide pos="2925"/>
        <p:guide pos="3742"/>
        <p:guide pos="3833"/>
        <p:guide pos="4649"/>
        <p:guide pos="4740"/>
        <p:guide pos="2018"/>
        <p:guide pos="1927"/>
        <p:guide pos="1111"/>
        <p:guide pos="10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>
        <p:scale>
          <a:sx n="75" d="100"/>
          <a:sy n="75" d="100"/>
        </p:scale>
        <p:origin x="-4026" y="-570"/>
      </p:cViewPr>
      <p:guideLst>
        <p:guide orient="horz" pos="5938"/>
        <p:guide orient="horz" pos="517"/>
        <p:guide pos="281"/>
        <p:guide pos="40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"/>
          <c:y val="0.034375"/>
          <c:w val="0.998567509253822"/>
          <c:h val="0.5341959544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Перевершує очікування (4)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7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Лист1!$B$2:$B$32</c:f>
              <c:numCache>
                <c:formatCode>###0.0%</c:formatCode>
                <c:ptCount val="15"/>
                <c:pt idx="0">
                  <c:v>0.363636363636364</c:v>
                </c:pt>
                <c:pt idx="1">
                  <c:v>0.35</c:v>
                </c:pt>
                <c:pt idx="2">
                  <c:v>0.25</c:v>
                </c:pt>
                <c:pt idx="3">
                  <c:v>0.181818181818182</c:v>
                </c:pt>
                <c:pt idx="4">
                  <c:v>0.2</c:v>
                </c:pt>
                <c:pt idx="5">
                  <c:v>0.111111111111111</c:v>
                </c:pt>
                <c:pt idx="6">
                  <c:v>0.0476190476190476</c:v>
                </c:pt>
                <c:pt idx="7">
                  <c:v>0.166666666666667</c:v>
                </c:pt>
                <c:pt idx="8">
                  <c:v>0.153846153846154</c:v>
                </c:pt>
                <c:pt idx="9">
                  <c:v>0.142857142857143</c:v>
                </c:pt>
                <c:pt idx="11">
                  <c:v>0.0769230769230769</c:v>
                </c:pt>
                <c:pt idx="12">
                  <c:v>0.1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Добре (3)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dLbl>
              <c:idx val="3"/>
              <c:delete val="1"/>
            </c:dLbl>
            <c:numFmt formatCode="0%" sourceLinked="0"/>
            <c:txPr>
              <a:bodyPr/>
              <a:lstStyle/>
              <a:p>
                <a:pPr algn="ctr">
                  <a:defRPr lang="uk-UA" sz="7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Лист1!$C$2:$C$32</c:f>
              <c:numCache>
                <c:formatCode>###0.0%</c:formatCode>
                <c:ptCount val="15"/>
                <c:pt idx="0">
                  <c:v>0.454545454545454</c:v>
                </c:pt>
                <c:pt idx="1">
                  <c:v>0.4</c:v>
                </c:pt>
                <c:pt idx="2">
                  <c:v>0.5</c:v>
                </c:pt>
                <c:pt idx="3">
                  <c:v>0.636363636363636</c:v>
                </c:pt>
                <c:pt idx="4">
                  <c:v>0.466666666666667</c:v>
                </c:pt>
                <c:pt idx="5">
                  <c:v>0.555555555555556</c:v>
                </c:pt>
                <c:pt idx="6">
                  <c:v>0.619047619047619</c:v>
                </c:pt>
                <c:pt idx="7">
                  <c:v>0.416666666666667</c:v>
                </c:pt>
                <c:pt idx="8">
                  <c:v>0.461538461538462</c:v>
                </c:pt>
                <c:pt idx="9">
                  <c:v>0.428571428571429</c:v>
                </c:pt>
                <c:pt idx="10">
                  <c:v>0.5</c:v>
                </c:pt>
                <c:pt idx="11">
                  <c:v>0.307692307692308</c:v>
                </c:pt>
                <c:pt idx="12">
                  <c:v>0.3</c:v>
                </c:pt>
                <c:pt idx="13">
                  <c:v>0.1</c:v>
                </c:pt>
                <c:pt idx="14">
                  <c:v>0.272727272727273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Задовільно (2)</c:v>
                </c:pt>
              </c:strCache>
            </c:strRef>
          </c:tx>
          <c:spPr>
            <a:solidFill>
              <a:srgbClr val="FFD600"/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 algn="ctr">
                  <a:defRPr lang="uk-UA" sz="7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Лист1!$D$2:$D$32</c:f>
              <c:numCache>
                <c:formatCode>###0.0%</c:formatCode>
                <c:ptCount val="15"/>
                <c:pt idx="0">
                  <c:v>0.0909090909090909</c:v>
                </c:pt>
                <c:pt idx="1">
                  <c:v>0.15</c:v>
                </c:pt>
                <c:pt idx="2">
                  <c:v>0.166666666666667</c:v>
                </c:pt>
                <c:pt idx="3">
                  <c:v>0.0909090909090909</c:v>
                </c:pt>
                <c:pt idx="4">
                  <c:v>0.266666666666667</c:v>
                </c:pt>
                <c:pt idx="5">
                  <c:v>0.277777777777778</c:v>
                </c:pt>
                <c:pt idx="6">
                  <c:v>0.333333333333333</c:v>
                </c:pt>
                <c:pt idx="7">
                  <c:v>0.333333333333333</c:v>
                </c:pt>
                <c:pt idx="8">
                  <c:v>0.230769230769231</c:v>
                </c:pt>
                <c:pt idx="9">
                  <c:v>0.285714285714286</c:v>
                </c:pt>
                <c:pt idx="10">
                  <c:v>0.4</c:v>
                </c:pt>
                <c:pt idx="11">
                  <c:v>0.538461538461538</c:v>
                </c:pt>
                <c:pt idx="12">
                  <c:v>0.3</c:v>
                </c:pt>
                <c:pt idx="13">
                  <c:v>0.8</c:v>
                </c:pt>
                <c:pt idx="14">
                  <c:v>0.454545454545454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Погано (1)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dLbl>
              <c:idx val="7"/>
              <c:delete val="1"/>
            </c:dLbl>
            <c:numFmt formatCode="0%" sourceLinked="0"/>
            <c:txPr>
              <a:bodyPr/>
              <a:lstStyle/>
              <a:p>
                <a:pPr algn="ctr">
                  <a:defRPr lang="uk-UA" sz="7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Лист1!$E$2:$E$32</c:f>
              <c:numCache>
                <c:formatCode>###0.0%</c:formatCode>
                <c:ptCount val="15"/>
                <c:pt idx="0">
                  <c:v>0.0909090909090909</c:v>
                </c:pt>
                <c:pt idx="1">
                  <c:v>0.1</c:v>
                </c:pt>
                <c:pt idx="2">
                  <c:v>0.0833333333333333</c:v>
                </c:pt>
                <c:pt idx="3">
                  <c:v>0.0909090909090909</c:v>
                </c:pt>
                <c:pt idx="4">
                  <c:v>0.0666666666666667</c:v>
                </c:pt>
                <c:pt idx="5">
                  <c:v>0.0555555555555555</c:v>
                </c:pt>
                <c:pt idx="7">
                  <c:v>0.0833333333333333</c:v>
                </c:pt>
                <c:pt idx="8">
                  <c:v>0.153846153846154</c:v>
                </c:pt>
                <c:pt idx="9">
                  <c:v>0.142857142857143</c:v>
                </c:pt>
                <c:pt idx="10">
                  <c:v>0.1</c:v>
                </c:pt>
                <c:pt idx="11">
                  <c:v>0.0769230769230769</c:v>
                </c:pt>
                <c:pt idx="12">
                  <c:v>0.3</c:v>
                </c:pt>
                <c:pt idx="13">
                  <c:v>0.1</c:v>
                </c:pt>
                <c:pt idx="14">
                  <c:v>0.272727272727273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Важко відповісти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Лист1!$F$2:$F$32</c:f>
              <c:numCache>
                <c:formatCode>General</c:formatCode>
                <c:ptCount val="1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2106884008"/>
        <c:axId val="2079135368"/>
      </c:barChart>
      <c:scatterChart>
        <c:scatterStyle val="lineMarker"/>
        <c:varyColors val="0"/>
        <c:ser>
          <c:idx val="5"/>
          <c:order val="5"/>
          <c:tx>
            <c:strRef>
              <c:f>Лист1!$G$1</c:f>
              <c:strCache>
                <c:ptCount val="1"/>
                <c:pt idx="0">
                  <c:v>Середня оцінка Вересень' 15</c:v>
                </c:pt>
              </c:strCache>
            </c:strRef>
          </c:tx>
          <c:spPr>
            <a:ln w="6350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c:spPr>
          <c:marker>
            <c:symbol val="circle"/>
            <c:size val="7"/>
            <c:spPr>
              <a:solidFill>
                <a:srgbClr val="0070C0"/>
              </a:solidFill>
              <a:ln>
                <a:solidFill>
                  <a:schemeClr val="accent1">
                    <a:lumMod val="60000"/>
                    <a:lumOff val="40000"/>
                  </a:schemeClr>
                </a:solidFill>
                <a:prstDash val="sysDash"/>
              </a:ln>
            </c:spPr>
          </c:marker>
          <c:dLbls>
            <c:dLbl>
              <c:idx val="2"/>
              <c:layout>
                <c:manualLayout>
                  <c:x val="-0.0224836129318965"/>
                  <c:y val="0.035173003673597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0.0203839784997435"/>
                  <c:y val="0.046162644374842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0.0217837347878454"/>
                  <c:y val="0.029067647728461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217837347878453"/>
                  <c:y val="0.036394074862624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0.0175844659235395"/>
                  <c:y val="0.021741220594298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0.0203839784997434"/>
                  <c:y val="0.021741220594298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800" b="1">
                    <a:solidFill>
                      <a:schemeClr val="accent2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xVal>
          <c:yVal>
            <c:numRef>
              <c:f>Лист1!$G$2:$G$32</c:f>
              <c:numCache>
                <c:formatCode>###0.00</c:formatCode>
                <c:ptCount val="15"/>
                <c:pt idx="0">
                  <c:v>3.090909090909091</c:v>
                </c:pt>
                <c:pt idx="1">
                  <c:v>3.0</c:v>
                </c:pt>
                <c:pt idx="2">
                  <c:v>2.916666666666666</c:v>
                </c:pt>
                <c:pt idx="3">
                  <c:v>2.909090909090909</c:v>
                </c:pt>
                <c:pt idx="4">
                  <c:v>2.8</c:v>
                </c:pt>
                <c:pt idx="5">
                  <c:v>2.722222222222223</c:v>
                </c:pt>
                <c:pt idx="6">
                  <c:v>2.714285714285713</c:v>
                </c:pt>
                <c:pt idx="7">
                  <c:v>2.666666666666666</c:v>
                </c:pt>
                <c:pt idx="8">
                  <c:v>2.615384615384615</c:v>
                </c:pt>
                <c:pt idx="9">
                  <c:v>2.571428571428572</c:v>
                </c:pt>
                <c:pt idx="10">
                  <c:v>2.4</c:v>
                </c:pt>
                <c:pt idx="11">
                  <c:v>2.384615384615385</c:v>
                </c:pt>
                <c:pt idx="12">
                  <c:v>2.2</c:v>
                </c:pt>
                <c:pt idx="13">
                  <c:v>2.0</c:v>
                </c:pt>
                <c:pt idx="14">
                  <c:v>2.0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Середня оцінка Квітень' 15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8"/>
            <c:spPr>
              <a:solidFill>
                <a:schemeClr val="tx2"/>
              </a:solidFill>
              <a:ln>
                <a:noFill/>
              </a:ln>
            </c:spPr>
          </c:marker>
          <c:xVal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xVal>
          <c:yVal>
            <c:numRef>
              <c:f>Лист1!$H$2:$H$32</c:f>
              <c:numCache>
                <c:formatCode>###0.00</c:formatCode>
                <c:ptCount val="15"/>
                <c:pt idx="0">
                  <c:v>3.0</c:v>
                </c:pt>
                <c:pt idx="1">
                  <c:v>2.9</c:v>
                </c:pt>
                <c:pt idx="2">
                  <c:v>3.142857142857143</c:v>
                </c:pt>
                <c:pt idx="3">
                  <c:v>2.692307692307692</c:v>
                </c:pt>
                <c:pt idx="4">
                  <c:v>2.818181818181818</c:v>
                </c:pt>
                <c:pt idx="5">
                  <c:v>2.624999999999999</c:v>
                </c:pt>
                <c:pt idx="6">
                  <c:v>2.5</c:v>
                </c:pt>
                <c:pt idx="7">
                  <c:v>2.8</c:v>
                </c:pt>
                <c:pt idx="8">
                  <c:v>2.25</c:v>
                </c:pt>
                <c:pt idx="9">
                  <c:v>2.25</c:v>
                </c:pt>
                <c:pt idx="10">
                  <c:v>2.5</c:v>
                </c:pt>
                <c:pt idx="11">
                  <c:v>2.285714285714286</c:v>
                </c:pt>
                <c:pt idx="12">
                  <c:v>2.0</c:v>
                </c:pt>
                <c:pt idx="13">
                  <c:v>2.4</c:v>
                </c:pt>
                <c:pt idx="14">
                  <c:v>2.428571428571429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Середня оцінка  Грудень' 14</c:v>
                </c:pt>
              </c:strCache>
            </c:strRef>
          </c:tx>
          <c:spPr>
            <a:ln>
              <a:noFill/>
            </a:ln>
          </c:spPr>
          <c:marker>
            <c:symbol val="square"/>
            <c:size val="6"/>
            <c:spPr>
              <a:solidFill>
                <a:schemeClr val="accent4"/>
              </a:solidFill>
              <a:ln>
                <a:noFill/>
              </a:ln>
            </c:spPr>
          </c:marker>
          <c:xVal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МЗС</c:v>
                </c:pt>
                <c:pt idx="3">
                  <c:v>Президент України</c:v>
                </c:pt>
                <c:pt idx="4">
                  <c:v>АПУ</c:v>
                </c:pt>
                <c:pt idx="5">
                  <c:v>Міністерство фінансів</c:v>
                </c:pt>
                <c:pt idx="6">
                  <c:v>Кабінет Міністрів</c:v>
                </c:pt>
                <c:pt idx="7">
                  <c:v>ВРУ</c:v>
                </c:pt>
                <c:pt idx="8">
                  <c:v>Прем'єр Міністр України</c:v>
                </c:pt>
                <c:pt idx="9">
                  <c:v>Мінекономрозвитку України</c:v>
                </c:pt>
                <c:pt idx="10">
                  <c:v>Генеральна прокуратура</c:v>
                </c:pt>
                <c:pt idx="11">
                  <c:v>МВС</c:v>
                </c:pt>
                <c:pt idx="12">
                  <c:v>Міністерство оборони</c:v>
                </c:pt>
                <c:pt idx="13">
                  <c:v>Міненерговугілля</c:v>
                </c:pt>
                <c:pt idx="14">
                  <c:v>Державна фіскальна служба</c:v>
                </c:pt>
              </c:strCache>
            </c:strRef>
          </c:xVal>
          <c:yVal>
            <c:numRef>
              <c:f>Лист1!$I$2:$I$32</c:f>
              <c:numCache>
                <c:formatCode>###0.00</c:formatCode>
                <c:ptCount val="15"/>
                <c:pt idx="1">
                  <c:v>3.0</c:v>
                </c:pt>
                <c:pt idx="2">
                  <c:v>3.375</c:v>
                </c:pt>
                <c:pt idx="3">
                  <c:v>2.666666666666666</c:v>
                </c:pt>
                <c:pt idx="4">
                  <c:v>2.0</c:v>
                </c:pt>
                <c:pt idx="5">
                  <c:v>2.333333333333333</c:v>
                </c:pt>
                <c:pt idx="6">
                  <c:v>3.0</c:v>
                </c:pt>
                <c:pt idx="7">
                  <c:v>2.749999999999999</c:v>
                </c:pt>
                <c:pt idx="8">
                  <c:v>2.615384615384615</c:v>
                </c:pt>
                <c:pt idx="9">
                  <c:v>2.333333333333333</c:v>
                </c:pt>
                <c:pt idx="10">
                  <c:v>2.166666666666666</c:v>
                </c:pt>
                <c:pt idx="11">
                  <c:v>3.0</c:v>
                </c:pt>
                <c:pt idx="12">
                  <c:v>2.625</c:v>
                </c:pt>
                <c:pt idx="13">
                  <c:v>2.857142857142857</c:v>
                </c:pt>
                <c:pt idx="14">
                  <c:v>2.8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9141576"/>
        <c:axId val="2079138296"/>
      </c:scatterChart>
      <c:catAx>
        <c:axId val="2106884008"/>
        <c:scaling>
          <c:orientation val="minMax"/>
        </c:scaling>
        <c:delete val="0"/>
        <c:axPos val="b"/>
        <c:majorGridlines>
          <c:spPr>
            <a:ln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81000">
                    <a:schemeClr val="accent1">
                      <a:tint val="44500"/>
                      <a:satMod val="160000"/>
                    </a:schemeClr>
                  </a:gs>
                  <a:gs pos="96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majorTickMark val="out"/>
        <c:minorTickMark val="none"/>
        <c:tickLblPos val="nextTo"/>
        <c:txPr>
          <a:bodyPr rot="-5400000" vert="horz"/>
          <a:lstStyle/>
          <a:p>
            <a:pPr>
              <a:defRPr sz="900"/>
            </a:pPr>
            <a:endParaRPr lang="ru-RU"/>
          </a:p>
        </c:txPr>
        <c:crossAx val="2079135368"/>
        <c:crosses val="autoZero"/>
        <c:auto val="1"/>
        <c:lblAlgn val="ctr"/>
        <c:lblOffset val="100"/>
        <c:noMultiLvlLbl val="0"/>
      </c:catAx>
      <c:valAx>
        <c:axId val="2079135368"/>
        <c:scaling>
          <c:orientation val="minMax"/>
          <c:max val="1.9"/>
        </c:scaling>
        <c:delete val="0"/>
        <c:axPos val="l"/>
        <c:numFmt formatCode="###0.0%" sourceLinked="1"/>
        <c:majorTickMark val="none"/>
        <c:minorTickMark val="none"/>
        <c:tickLblPos val="none"/>
        <c:crossAx val="2106884008"/>
        <c:crosses val="autoZero"/>
        <c:crossBetween val="between"/>
      </c:valAx>
      <c:valAx>
        <c:axId val="2079138296"/>
        <c:scaling>
          <c:orientation val="minMax"/>
          <c:max val="4.0"/>
          <c:min val="-3.0"/>
        </c:scaling>
        <c:delete val="0"/>
        <c:axPos val="r"/>
        <c:numFmt formatCode="###0.00" sourceLinked="1"/>
        <c:majorTickMark val="none"/>
        <c:minorTickMark val="none"/>
        <c:tickLblPos val="none"/>
        <c:txPr>
          <a:bodyPr/>
          <a:lstStyle/>
          <a:p>
            <a:pPr>
              <a:defRPr>
                <a:ln>
                  <a:solidFill>
                    <a:schemeClr val="bg1"/>
                  </a:solidFill>
                </a:ln>
              </a:defRPr>
            </a:pPr>
            <a:endParaRPr lang="ru-RU"/>
          </a:p>
        </c:txPr>
        <c:crossAx val="2079141576"/>
        <c:crosses val="max"/>
        <c:crossBetween val="midCat"/>
      </c:valAx>
      <c:valAx>
        <c:axId val="2079141576"/>
        <c:scaling>
          <c:orientation val="minMax"/>
        </c:scaling>
        <c:delete val="1"/>
        <c:axPos val="b"/>
        <c:majorTickMark val="out"/>
        <c:minorTickMark val="none"/>
        <c:tickLblPos val="nextTo"/>
        <c:crossAx val="207913829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0"/>
          <c:y val="0.881017669573137"/>
          <c:w val="1.0"/>
          <c:h val="0.0847923371341017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B3. ОПЕРАТИВНІСТЬ</c:v>
                </c:pt>
              </c:strCache>
            </c:strRef>
          </c:cat>
          <c:val>
            <c:numRef>
              <c:f>Sheet1!$B$2</c:f>
              <c:numCache>
                <c:formatCode>###0.00</c:formatCode>
                <c:ptCount val="1"/>
                <c:pt idx="0">
                  <c:v>2.410256410256411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B3. ОПЕРАТИВНІСТЬ</c:v>
                </c:pt>
              </c:strCache>
            </c:strRef>
          </c:cat>
          <c:val>
            <c:numRef>
              <c:f>Sheet1!$C$2</c:f>
              <c:numCache>
                <c:formatCode>###0.00</c:formatCode>
                <c:ptCount val="1"/>
                <c:pt idx="0">
                  <c:v>2.376190476190476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B3. ОПЕРАТИВНІСТЬ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2.343750000000001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78299496"/>
        <c:axId val="2078290200"/>
      </c:barChart>
      <c:catAx>
        <c:axId val="2078299496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078290200"/>
        <c:crosses val="autoZero"/>
        <c:auto val="1"/>
        <c:lblAlgn val="ctr"/>
        <c:lblOffset val="100"/>
        <c:noMultiLvlLbl val="0"/>
      </c:catAx>
      <c:valAx>
        <c:axId val="2078290200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078299496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B4. ЯКІСТЬ І ПОВНОТА ІНФОРМАЦІЇ</c:v>
                </c:pt>
              </c:strCache>
            </c:strRef>
          </c:cat>
          <c:val>
            <c:numRef>
              <c:f>Sheet1!$B$2</c:f>
              <c:numCache>
                <c:formatCode>###0.00</c:formatCode>
                <c:ptCount val="1"/>
                <c:pt idx="0">
                  <c:v>2.399280575539567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B4. ЯКІСТЬ І ПОВНОТА ІНФОРМАЦІЇ</c:v>
                </c:pt>
              </c:strCache>
            </c:strRef>
          </c:cat>
          <c:val>
            <c:numRef>
              <c:f>Sheet1!$C$2</c:f>
              <c:numCache>
                <c:formatCode>###0.00</c:formatCode>
                <c:ptCount val="1"/>
                <c:pt idx="0">
                  <c:v>2.483412322274881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B4. ЯКІСТЬ І ПОВНОТА ІНФОРМАЦІЇ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2.512820512820513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10753576"/>
        <c:axId val="2110756936"/>
      </c:barChart>
      <c:catAx>
        <c:axId val="2110753576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110756936"/>
        <c:crosses val="autoZero"/>
        <c:auto val="1"/>
        <c:lblAlgn val="ctr"/>
        <c:lblOffset val="100"/>
        <c:noMultiLvlLbl val="0"/>
      </c:catAx>
      <c:valAx>
        <c:axId val="2110756936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110753576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0"/>
          <c:y val="0.034375"/>
          <c:w val="0.998567509253822"/>
          <c:h val="0.534195954427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Цілком згоден (4)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>
                  <a:defRPr sz="700"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Лист1!$B$2:$B$32</c:f>
              <c:numCache>
                <c:formatCode>###0.0%</c:formatCode>
                <c:ptCount val="15"/>
                <c:pt idx="0">
                  <c:v>0.818181818181818</c:v>
                </c:pt>
                <c:pt idx="1">
                  <c:v>0.75</c:v>
                </c:pt>
                <c:pt idx="2">
                  <c:v>0.5</c:v>
                </c:pt>
                <c:pt idx="3">
                  <c:v>0.571428571428572</c:v>
                </c:pt>
                <c:pt idx="4">
                  <c:v>0.428571428571429</c:v>
                </c:pt>
                <c:pt idx="5">
                  <c:v>0.25</c:v>
                </c:pt>
                <c:pt idx="6">
                  <c:v>0.416666666666667</c:v>
                </c:pt>
                <c:pt idx="7">
                  <c:v>0.307692307692308</c:v>
                </c:pt>
                <c:pt idx="8">
                  <c:v>0.4</c:v>
                </c:pt>
                <c:pt idx="9">
                  <c:v>0.363636363636364</c:v>
                </c:pt>
                <c:pt idx="10">
                  <c:v>0.461538461538462</c:v>
                </c:pt>
                <c:pt idx="11">
                  <c:v>0.333333333333333</c:v>
                </c:pt>
                <c:pt idx="12">
                  <c:v>0.4</c:v>
                </c:pt>
                <c:pt idx="13">
                  <c:v>0.3</c:v>
                </c:pt>
                <c:pt idx="14">
                  <c:v>0.363636363636364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Швидше згоден (3)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 algn="ctr">
                  <a:defRPr lang="uk-UA" sz="7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Лист1!$C$2:$C$32</c:f>
              <c:numCache>
                <c:formatCode>###0.0%</c:formatCode>
                <c:ptCount val="15"/>
                <c:pt idx="0">
                  <c:v>0.181818181818182</c:v>
                </c:pt>
                <c:pt idx="1">
                  <c:v>0.2</c:v>
                </c:pt>
                <c:pt idx="2">
                  <c:v>0.444444444444444</c:v>
                </c:pt>
                <c:pt idx="3">
                  <c:v>0.285714285714286</c:v>
                </c:pt>
                <c:pt idx="4">
                  <c:v>0.476190476190476</c:v>
                </c:pt>
                <c:pt idx="5">
                  <c:v>0.75</c:v>
                </c:pt>
                <c:pt idx="6">
                  <c:v>0.416666666666667</c:v>
                </c:pt>
                <c:pt idx="7">
                  <c:v>0.615384615384615</c:v>
                </c:pt>
                <c:pt idx="8">
                  <c:v>0.5</c:v>
                </c:pt>
                <c:pt idx="9">
                  <c:v>0.545454545454545</c:v>
                </c:pt>
                <c:pt idx="10">
                  <c:v>0.307692307692308</c:v>
                </c:pt>
                <c:pt idx="11">
                  <c:v>0.466666666666667</c:v>
                </c:pt>
                <c:pt idx="12">
                  <c:v>0.2</c:v>
                </c:pt>
                <c:pt idx="13">
                  <c:v>0.5</c:v>
                </c:pt>
                <c:pt idx="14">
                  <c:v>0.272727272727273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Швидше не згоден (2)</c:v>
                </c:pt>
              </c:strCache>
            </c:strRef>
          </c:tx>
          <c:spPr>
            <a:solidFill>
              <a:srgbClr val="FFD600"/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 algn="ctr">
                  <a:defRPr lang="uk-UA" sz="7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Лист1!$D$2:$D$32</c:f>
              <c:numCache>
                <c:formatCode>###0.0%</c:formatCode>
                <c:ptCount val="15"/>
                <c:pt idx="1">
                  <c:v>0.05</c:v>
                </c:pt>
                <c:pt idx="2">
                  <c:v>0.0555555555555555</c:v>
                </c:pt>
                <c:pt idx="3">
                  <c:v>0.142857142857143</c:v>
                </c:pt>
                <c:pt idx="4">
                  <c:v>0.0952380952380952</c:v>
                </c:pt>
                <c:pt idx="6">
                  <c:v>0.166666666666667</c:v>
                </c:pt>
                <c:pt idx="7">
                  <c:v>0.0769230769230769</c:v>
                </c:pt>
                <c:pt idx="10">
                  <c:v>0.153846153846154</c:v>
                </c:pt>
                <c:pt idx="11">
                  <c:v>0.2</c:v>
                </c:pt>
                <c:pt idx="12">
                  <c:v>0.4</c:v>
                </c:pt>
                <c:pt idx="13">
                  <c:v>0.1</c:v>
                </c:pt>
                <c:pt idx="14">
                  <c:v>0.0909090909090909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Зовсім не згоден (1)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dLbls>
            <c:numFmt formatCode="0%" sourceLinked="0"/>
            <c:txPr>
              <a:bodyPr/>
              <a:lstStyle/>
              <a:p>
                <a:pPr algn="ctr">
                  <a:defRPr lang="uk-UA" sz="7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Лист1!$E$2:$E$32</c:f>
              <c:numCache>
                <c:formatCode>General</c:formatCode>
                <c:ptCount val="15"/>
                <c:pt idx="8" formatCode="###0.0%">
                  <c:v>0.1</c:v>
                </c:pt>
                <c:pt idx="9" formatCode="###0.0%">
                  <c:v>0.0909090909090909</c:v>
                </c:pt>
                <c:pt idx="10" formatCode="###0.0%">
                  <c:v>0.0769230769230769</c:v>
                </c:pt>
                <c:pt idx="13" formatCode="###0.0%">
                  <c:v>0.1</c:v>
                </c:pt>
                <c:pt idx="14" formatCode="###0.0%">
                  <c:v>0.272727272727273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Важко відповісти (5)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cat>
          <c:val>
            <c:numRef>
              <c:f>Лист1!$F$2:$F$32</c:f>
              <c:numCache>
                <c:formatCode>General</c:formatCode>
                <c:ptCount val="1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2078936808"/>
        <c:axId val="2078929576"/>
      </c:barChart>
      <c:scatterChart>
        <c:scatterStyle val="lineMarker"/>
        <c:varyColors val="0"/>
        <c:ser>
          <c:idx val="5"/>
          <c:order val="5"/>
          <c:tx>
            <c:strRef>
              <c:f>Лист1!$G$1</c:f>
              <c:strCache>
                <c:ptCount val="1"/>
                <c:pt idx="0">
                  <c:v>Середня оцінка Вересень' 15</c:v>
                </c:pt>
              </c:strCache>
            </c:strRef>
          </c:tx>
          <c:spPr>
            <a:ln w="6350">
              <a:solidFill>
                <a:schemeClr val="accent2"/>
              </a:solidFill>
              <a:prstDash val="sysDot"/>
            </a:ln>
          </c:spPr>
          <c:marker>
            <c:symbol val="circle"/>
            <c:size val="8"/>
            <c:spPr>
              <a:solidFill>
                <a:schemeClr val="accent2"/>
              </a:solidFill>
              <a:ln>
                <a:solidFill>
                  <a:schemeClr val="accent2"/>
                </a:solidFill>
                <a:prstDash val="sysDot"/>
              </a:ln>
            </c:spPr>
          </c:marker>
          <c:dLbls>
            <c:dLbl>
              <c:idx val="3"/>
              <c:layout>
                <c:manualLayout>
                  <c:x val="-0.0203839784997434"/>
                  <c:y val="-0.019775199832626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0.0203839784997434"/>
                  <c:y val="0.019299078216243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0.0203839784997434"/>
                  <c:y val="-0.04663876599122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0.0203839784997434"/>
                  <c:y val="0.014414793460135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0.0231834910759475"/>
                  <c:y val="-0.044196623613170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9"/>
              <c:layout>
                <c:manualLayout>
                  <c:x val="-0.0231834910759475"/>
                  <c:y val="0.0241833629723526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0"/>
              <c:layout>
                <c:manualLayout>
                  <c:x val="-0.0175844659235394"/>
                  <c:y val="-0.03931233885706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4"/>
              <c:layout>
                <c:manualLayout>
                  <c:x val="-0.0189842222116415"/>
                  <c:y val="-0.0441966236131708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7"/>
              <c:layout>
                <c:manualLayout>
                  <c:x val="-0.0217837347878454"/>
                  <c:y val="0.033951932484570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9"/>
              <c:layout>
                <c:manualLayout>
                  <c:x val="-0.0175844659235394"/>
                  <c:y val="0.0168569358381894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</c:dLbl>
            <c:numFmt formatCode="#,##0.0" sourceLinked="0"/>
            <c:txPr>
              <a:bodyPr/>
              <a:lstStyle/>
              <a:p>
                <a:pPr>
                  <a:defRPr sz="800" b="1">
                    <a:solidFill>
                      <a:schemeClr val="accent2"/>
                    </a:solidFill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xVal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xVal>
          <c:yVal>
            <c:numRef>
              <c:f>Лист1!$G$2:$G$32</c:f>
              <c:numCache>
                <c:formatCode>###0.00</c:formatCode>
                <c:ptCount val="15"/>
                <c:pt idx="0">
                  <c:v>3.818181818181818</c:v>
                </c:pt>
                <c:pt idx="1">
                  <c:v>3.7</c:v>
                </c:pt>
                <c:pt idx="2">
                  <c:v>3.444444444444444</c:v>
                </c:pt>
                <c:pt idx="3">
                  <c:v>3.428571428571429</c:v>
                </c:pt>
                <c:pt idx="4">
                  <c:v>3.333333333333333</c:v>
                </c:pt>
                <c:pt idx="5">
                  <c:v>3.25</c:v>
                </c:pt>
                <c:pt idx="6">
                  <c:v>3.25</c:v>
                </c:pt>
                <c:pt idx="7">
                  <c:v>3.230769230769231</c:v>
                </c:pt>
                <c:pt idx="8">
                  <c:v>3.2</c:v>
                </c:pt>
                <c:pt idx="9">
                  <c:v>3.181818181818182</c:v>
                </c:pt>
                <c:pt idx="10">
                  <c:v>3.153846153846154</c:v>
                </c:pt>
                <c:pt idx="11">
                  <c:v>3.133333333333334</c:v>
                </c:pt>
                <c:pt idx="12">
                  <c:v>3.0</c:v>
                </c:pt>
                <c:pt idx="13">
                  <c:v>3.0</c:v>
                </c:pt>
                <c:pt idx="14">
                  <c:v>2.727272727272728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Середня оцінка  Квітень' 15</c:v>
                </c:pt>
              </c:strCache>
            </c:strRef>
          </c:tx>
          <c:spPr>
            <a:ln w="6350">
              <a:noFill/>
            </a:ln>
          </c:spPr>
          <c:marker>
            <c:symbol val="diamond"/>
            <c:size val="8"/>
            <c:spPr>
              <a:solidFill>
                <a:schemeClr val="tx2"/>
              </a:solidFill>
              <a:ln>
                <a:noFill/>
              </a:ln>
            </c:spPr>
          </c:marker>
          <c:xVal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xVal>
          <c:yVal>
            <c:numRef>
              <c:f>Лист1!$H$2:$H$32</c:f>
              <c:numCache>
                <c:formatCode>###0.00</c:formatCode>
                <c:ptCount val="15"/>
                <c:pt idx="0">
                  <c:v>3.0</c:v>
                </c:pt>
                <c:pt idx="1">
                  <c:v>3.272727272727273</c:v>
                </c:pt>
                <c:pt idx="2">
                  <c:v>3.2</c:v>
                </c:pt>
                <c:pt idx="3">
                  <c:v>3.25</c:v>
                </c:pt>
                <c:pt idx="4">
                  <c:v>3.0</c:v>
                </c:pt>
                <c:pt idx="5">
                  <c:v>3.285714285714286</c:v>
                </c:pt>
                <c:pt idx="6">
                  <c:v>3.2</c:v>
                </c:pt>
                <c:pt idx="7">
                  <c:v>2.92857142857143</c:v>
                </c:pt>
                <c:pt idx="8">
                  <c:v>3.0</c:v>
                </c:pt>
                <c:pt idx="9">
                  <c:v>3.461538461538462</c:v>
                </c:pt>
                <c:pt idx="10">
                  <c:v>3.166666666666667</c:v>
                </c:pt>
                <c:pt idx="11">
                  <c:v>3.363636363636364</c:v>
                </c:pt>
                <c:pt idx="12">
                  <c:v>2.8</c:v>
                </c:pt>
                <c:pt idx="13">
                  <c:v>3.0</c:v>
                </c:pt>
                <c:pt idx="14">
                  <c:v>3.0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Середня оцінка  Грудень' 14</c:v>
                </c:pt>
              </c:strCache>
            </c:strRef>
          </c:tx>
          <c:spPr>
            <a:ln w="6350">
              <a:noFill/>
            </a:ln>
          </c:spPr>
          <c:marker>
            <c:symbol val="square"/>
            <c:size val="7"/>
            <c:spPr>
              <a:solidFill>
                <a:schemeClr val="accent4"/>
              </a:solidFill>
              <a:ln>
                <a:noFill/>
              </a:ln>
            </c:spPr>
          </c:marker>
          <c:xVal>
            <c:strRef>
              <c:f>Лист1!$A$2:$A$32</c:f>
              <c:strCache>
                <c:ptCount val="15"/>
                <c:pt idx="0">
                  <c:v>Міністерство інфраструктури</c:v>
                </c:pt>
                <c:pt idx="1">
                  <c:v>НБУ</c:v>
                </c:pt>
                <c:pt idx="2">
                  <c:v>Міністерство фінансів</c:v>
                </c:pt>
                <c:pt idx="3">
                  <c:v>Мінекономро́звитку Украї́ни</c:v>
                </c:pt>
                <c:pt idx="4">
                  <c:v>Кабінет Міністрів</c:v>
                </c:pt>
                <c:pt idx="5">
                  <c:v>МЗС</c:v>
                </c:pt>
                <c:pt idx="6">
                  <c:v>Верховна Рада України</c:v>
                </c:pt>
                <c:pt idx="7">
                  <c:v>МВС</c:v>
                </c:pt>
                <c:pt idx="8">
                  <c:v>Генеральна прокуратура</c:v>
                </c:pt>
                <c:pt idx="9">
                  <c:v>Президент України</c:v>
                </c:pt>
                <c:pt idx="10">
                  <c:v>Прем'єр Міністр України</c:v>
                </c:pt>
                <c:pt idx="11">
                  <c:v>Адміністрація Президента України</c:v>
                </c:pt>
                <c:pt idx="12">
                  <c:v>Міненерговугілля</c:v>
                </c:pt>
                <c:pt idx="13">
                  <c:v>Міністерство оборони</c:v>
                </c:pt>
                <c:pt idx="14">
                  <c:v>Державна фіскальна служба</c:v>
                </c:pt>
              </c:strCache>
            </c:strRef>
          </c:xVal>
          <c:yVal>
            <c:numRef>
              <c:f>Лист1!$I$2:$I$32</c:f>
              <c:numCache>
                <c:formatCode>###0.00</c:formatCode>
                <c:ptCount val="15"/>
                <c:pt idx="1">
                  <c:v>2.5</c:v>
                </c:pt>
                <c:pt idx="2">
                  <c:v>2.285714285714286</c:v>
                </c:pt>
                <c:pt idx="3">
                  <c:v>2.25</c:v>
                </c:pt>
                <c:pt idx="4">
                  <c:v>3.0</c:v>
                </c:pt>
                <c:pt idx="5">
                  <c:v>3.5</c:v>
                </c:pt>
                <c:pt idx="6">
                  <c:v>3.25</c:v>
                </c:pt>
                <c:pt idx="7">
                  <c:v>3.0</c:v>
                </c:pt>
                <c:pt idx="8">
                  <c:v>2.5</c:v>
                </c:pt>
                <c:pt idx="9">
                  <c:v>2.8</c:v>
                </c:pt>
                <c:pt idx="10">
                  <c:v>2.857142857142857</c:v>
                </c:pt>
                <c:pt idx="11">
                  <c:v>1.0</c:v>
                </c:pt>
                <c:pt idx="12">
                  <c:v>2.857142857142857</c:v>
                </c:pt>
                <c:pt idx="13">
                  <c:v>2.75</c:v>
                </c:pt>
                <c:pt idx="14">
                  <c:v>2.8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8525688"/>
        <c:axId val="2078925368"/>
      </c:scatterChart>
      <c:catAx>
        <c:axId val="2078936808"/>
        <c:scaling>
          <c:orientation val="minMax"/>
        </c:scaling>
        <c:delete val="0"/>
        <c:axPos val="b"/>
        <c:majorGridlines>
          <c:spPr>
            <a:ln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81000">
                    <a:schemeClr val="accent1">
                      <a:tint val="44500"/>
                      <a:satMod val="160000"/>
                    </a:schemeClr>
                  </a:gs>
                  <a:gs pos="96000">
                    <a:schemeClr val="bg1">
                      <a:lumMod val="95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majorTickMark val="out"/>
        <c:minorTickMark val="none"/>
        <c:tickLblPos val="nextTo"/>
        <c:txPr>
          <a:bodyPr rot="-5400000" vert="horz"/>
          <a:lstStyle/>
          <a:p>
            <a:pPr>
              <a:defRPr sz="900"/>
            </a:pPr>
            <a:endParaRPr lang="ru-RU"/>
          </a:p>
        </c:txPr>
        <c:crossAx val="2078929576"/>
        <c:crosses val="autoZero"/>
        <c:auto val="1"/>
        <c:lblAlgn val="ctr"/>
        <c:lblOffset val="100"/>
        <c:noMultiLvlLbl val="0"/>
      </c:catAx>
      <c:valAx>
        <c:axId val="2078929576"/>
        <c:scaling>
          <c:orientation val="minMax"/>
          <c:max val="1.9"/>
        </c:scaling>
        <c:delete val="0"/>
        <c:axPos val="l"/>
        <c:numFmt formatCode="###0.0%" sourceLinked="1"/>
        <c:majorTickMark val="none"/>
        <c:minorTickMark val="none"/>
        <c:tickLblPos val="none"/>
        <c:crossAx val="2078936808"/>
        <c:crosses val="autoZero"/>
        <c:crossBetween val="between"/>
      </c:valAx>
      <c:valAx>
        <c:axId val="2078925368"/>
        <c:scaling>
          <c:orientation val="minMax"/>
          <c:max val="4.0"/>
          <c:min val="-3.0"/>
        </c:scaling>
        <c:delete val="0"/>
        <c:axPos val="r"/>
        <c:numFmt formatCode="###0.00" sourceLinked="1"/>
        <c:majorTickMark val="none"/>
        <c:minorTickMark val="none"/>
        <c:tickLblPos val="none"/>
        <c:txPr>
          <a:bodyPr/>
          <a:lstStyle/>
          <a:p>
            <a:pPr>
              <a:defRPr>
                <a:ln>
                  <a:solidFill>
                    <a:schemeClr val="bg1"/>
                  </a:solidFill>
                </a:ln>
              </a:defRPr>
            </a:pPr>
            <a:endParaRPr lang="ru-RU"/>
          </a:p>
        </c:txPr>
        <c:crossAx val="2078525688"/>
        <c:crosses val="max"/>
        <c:crossBetween val="midCat"/>
      </c:valAx>
      <c:valAx>
        <c:axId val="2078525688"/>
        <c:scaling>
          <c:orientation val="minMax"/>
        </c:scaling>
        <c:delete val="1"/>
        <c:axPos val="b"/>
        <c:majorTickMark val="out"/>
        <c:minorTickMark val="none"/>
        <c:tickLblPos val="nextTo"/>
        <c:crossAx val="20789253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00768234746403839"/>
          <c:y val="0.885901954329246"/>
          <c:w val="0.984791592821256"/>
          <c:h val="0.0530444862193944"/>
        </c:manualLayout>
      </c:layout>
      <c:overlay val="0"/>
      <c:txPr>
        <a:bodyPr/>
        <a:lstStyle/>
        <a:p>
          <a:pPr>
            <a:defRPr sz="8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Імідж органу влади</c:v>
                </c:pt>
              </c:strCache>
            </c:strRef>
          </c:cat>
          <c:val>
            <c:numRef>
              <c:f>Sheet1!$B$2</c:f>
              <c:numCache>
                <c:formatCode>###0.0</c:formatCode>
                <c:ptCount val="1"/>
                <c:pt idx="0">
                  <c:v>3.23972602739726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Імідж органу влади</c:v>
                </c:pt>
              </c:strCache>
            </c:strRef>
          </c:cat>
          <c:val>
            <c:numRef>
              <c:f>Sheet1!$C$2</c:f>
              <c:numCache>
                <c:formatCode>###0.0</c:formatCode>
                <c:ptCount val="1"/>
                <c:pt idx="0">
                  <c:v>3.080568720379147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Імідж органу влади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2.79375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78515112"/>
        <c:axId val="2078514472"/>
      </c:barChart>
      <c:catAx>
        <c:axId val="2078515112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078514472"/>
        <c:crosses val="autoZero"/>
        <c:auto val="1"/>
        <c:lblAlgn val="ctr"/>
        <c:lblOffset val="100"/>
        <c:noMultiLvlLbl val="0"/>
      </c:catAx>
      <c:valAx>
        <c:axId val="2078514472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078515112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B6. ДОБРОЗИЧЛИВІСТЬ І ГОТОВНІСТЬ ДОПОМОГТИ</c:v>
                </c:pt>
              </c:strCache>
            </c:strRef>
          </c:cat>
          <c:val>
            <c:numRef>
              <c:f>Sheet1!$B$2</c:f>
              <c:numCache>
                <c:formatCode>###0.00</c:formatCode>
                <c:ptCount val="1"/>
                <c:pt idx="0">
                  <c:v>2.742857142857144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B6. ДОБРОЗИЧЛИВІСТЬ І ГОТОВНІСТЬ ДОПОМОГТИ</c:v>
                </c:pt>
              </c:strCache>
            </c:strRef>
          </c:cat>
          <c:val>
            <c:numRef>
              <c:f>Sheet1!$C$2</c:f>
              <c:numCache>
                <c:formatCode>###0.00</c:formatCode>
                <c:ptCount val="1"/>
                <c:pt idx="0">
                  <c:v>2.682926829268293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B6. ДОБРОЗИЧЛИВІСТЬ І ГОТОВНІСТЬ ДОПОМОГТИ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2.8125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06814328"/>
        <c:axId val="2106817688"/>
      </c:barChart>
      <c:catAx>
        <c:axId val="2106814328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106817688"/>
        <c:crosses val="autoZero"/>
        <c:auto val="1"/>
        <c:lblAlgn val="ctr"/>
        <c:lblOffset val="100"/>
        <c:noMultiLvlLbl val="0"/>
      </c:catAx>
      <c:valAx>
        <c:axId val="2106817688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106814328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B7. РІВЕНЬ КОМПЕТЕНТНОСТІ ФАХІВЦІВ ПРЕС-СЛУЖБИ</c:v>
                </c:pt>
              </c:strCache>
            </c:strRef>
          </c:cat>
          <c:val>
            <c:numRef>
              <c:f>Sheet1!$B$2</c:f>
              <c:numCache>
                <c:formatCode>###0.0</c:formatCode>
                <c:ptCount val="1"/>
                <c:pt idx="0">
                  <c:v>2.543252595155709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B7. РІВЕНЬ КОМПЕТЕНТНОСТІ ФАХІВЦІВ ПРЕС-СЛУЖБИ</c:v>
                </c:pt>
              </c:strCache>
            </c:strRef>
          </c:cat>
          <c:val>
            <c:numRef>
              <c:f>Sheet1!$C$2</c:f>
              <c:numCache>
                <c:formatCode>###0.0</c:formatCode>
                <c:ptCount val="1"/>
                <c:pt idx="0">
                  <c:v>2.32512315270936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B7. РІВЕНЬ КОМПЕТЕНТНОСТІ ФАХІВЦІВ ПРЕС-СЛУЖБИ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2.4875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06975768"/>
        <c:axId val="2106879880"/>
      </c:barChart>
      <c:catAx>
        <c:axId val="2106975768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106879880"/>
        <c:crosses val="autoZero"/>
        <c:auto val="1"/>
        <c:lblAlgn val="ctr"/>
        <c:lblOffset val="100"/>
        <c:noMultiLvlLbl val="0"/>
      </c:catAx>
      <c:valAx>
        <c:axId val="2106879880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106975768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B8. РІВЕНЬ ЕТИЧНОСТІ</c:v>
                </c:pt>
              </c:strCache>
            </c:strRef>
          </c:cat>
          <c:val>
            <c:numRef>
              <c:f>Sheet1!$B$2</c:f>
              <c:numCache>
                <c:formatCode>###0.0</c:formatCode>
                <c:ptCount val="1"/>
                <c:pt idx="0">
                  <c:v>2.575757575757575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B8. РІВЕНЬ ЕТИЧНОСТІ</c:v>
                </c:pt>
              </c:strCache>
            </c:strRef>
          </c:cat>
          <c:val>
            <c:numRef>
              <c:f>Sheet1!$C$2</c:f>
              <c:numCache>
                <c:formatCode>###0.0</c:formatCode>
                <c:ptCount val="1"/>
                <c:pt idx="0">
                  <c:v>2.702970297029703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B8. РІВЕНЬ ЕТИЧНОСТІ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2.794871794871794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06678424"/>
        <c:axId val="2106674344"/>
      </c:barChart>
      <c:catAx>
        <c:axId val="2106678424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106674344"/>
        <c:crosses val="autoZero"/>
        <c:auto val="1"/>
        <c:lblAlgn val="ctr"/>
        <c:lblOffset val="100"/>
        <c:noMultiLvlLbl val="0"/>
      </c:catAx>
      <c:valAx>
        <c:axId val="2106674344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106678424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B5. РІВЕНЬ КОМПЕТЕНЦІЇ СПІКЕРІВ</c:v>
                </c:pt>
              </c:strCache>
            </c:strRef>
          </c:cat>
          <c:val>
            <c:numRef>
              <c:f>Sheet1!$B$2</c:f>
              <c:numCache>
                <c:formatCode>###0.00</c:formatCode>
                <c:ptCount val="1"/>
                <c:pt idx="0">
                  <c:v>2.780269058295965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B5. РІВЕНЬ КОМПЕТЕНЦІЇ СПІКЕРІВ</c:v>
                </c:pt>
              </c:strCache>
            </c:strRef>
          </c:cat>
          <c:val>
            <c:numRef>
              <c:f>Sheet1!$C$2</c:f>
              <c:numCache>
                <c:formatCode>###0.00</c:formatCode>
                <c:ptCount val="1"/>
                <c:pt idx="0">
                  <c:v>2.574257425742577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B5. РІВЕНЬ КОМПЕТЕНЦІЇ СПІКЕРІВ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2.925675675675677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10371016"/>
        <c:axId val="2110281672"/>
      </c:barChart>
      <c:catAx>
        <c:axId val="2110371016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110281672"/>
        <c:crosses val="autoZero"/>
        <c:auto val="1"/>
        <c:lblAlgn val="ctr"/>
        <c:lblOffset val="100"/>
        <c:noMultiLvlLbl val="0"/>
      </c:catAx>
      <c:valAx>
        <c:axId val="2110281672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110371016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B2. АКТУАЛЬНІСТЬ, СВОЄЧАСНІСТЬ ІНФОРМАЦІЇ В НОВИНАХ ТА ПРЕС-РЕЛІЗАХ</c:v>
                </c:pt>
              </c:strCache>
            </c:strRef>
          </c:cat>
          <c:val>
            <c:numRef>
              <c:f>Sheet1!$B$2</c:f>
              <c:numCache>
                <c:formatCode>###0.0</c:formatCode>
                <c:ptCount val="1"/>
                <c:pt idx="0">
                  <c:v>2.582733812949638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B2. АКТУАЛЬНІСТЬ, СВОЄЧАСНІСТЬ ІНФОРМАЦІЇ В НОВИНАХ ТА ПРЕС-РЕЛІЗАХ</c:v>
                </c:pt>
              </c:strCache>
            </c:strRef>
          </c:cat>
          <c:val>
            <c:numRef>
              <c:f>Sheet1!$C$2</c:f>
              <c:numCache>
                <c:formatCode>###0.00</c:formatCode>
                <c:ptCount val="1"/>
                <c:pt idx="0">
                  <c:v>2.625592417061613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B2. АКТУАЛЬНІСТЬ, СВОЄЧАСНІСТЬ ІНФОРМАЦІЇ В НОВИНАХ ТА ПРЕС-РЕЛІЗАХ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2.232258064516129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106664104"/>
        <c:axId val="2106622696"/>
      </c:barChart>
      <c:catAx>
        <c:axId val="2106664104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106622696"/>
        <c:crosses val="autoZero"/>
        <c:auto val="1"/>
        <c:lblAlgn val="ctr"/>
        <c:lblOffset val="100"/>
        <c:noMultiLvlLbl val="0"/>
      </c:catAx>
      <c:valAx>
        <c:axId val="2106622696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106664104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"/>
          <c:y val="0.297043018611967"/>
          <c:w val="0.999333294493927"/>
          <c:h val="0.575424611690319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Sheet1!$B$1</c:f>
              <c:strCache>
                <c:ptCount val="1"/>
                <c:pt idx="0">
                  <c:v>Вересень'15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accent3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Якість прес служби</c:v>
                </c:pt>
              </c:strCache>
            </c:strRef>
          </c:cat>
          <c:val>
            <c:numRef>
              <c:f>Sheet1!$B$2</c:f>
              <c:numCache>
                <c:formatCode>###0.0</c:formatCode>
                <c:ptCount val="1"/>
                <c:pt idx="0">
                  <c:v>2.58219178082192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Квітень' 15</c:v>
                </c:pt>
              </c:strCache>
            </c:strRef>
          </c:tx>
          <c:spPr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c:spPr>
          <c:invertIfNegative val="0"/>
          <c:dLbls>
            <c:numFmt formatCode="#,##0.0" sourceLinked="0"/>
            <c:txPr>
              <a:bodyPr rot="0" vert="horz"/>
              <a:lstStyle/>
              <a:p>
                <a:pPr>
                  <a:defRPr sz="1000" b="1">
                    <a:solidFill>
                      <a:schemeClr val="tx2"/>
                    </a:solidFill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Якість прес служби</c:v>
                </c:pt>
              </c:strCache>
            </c:strRef>
          </c:cat>
          <c:val>
            <c:numRef>
              <c:f>Sheet1!$C$2</c:f>
              <c:numCache>
                <c:formatCode>###0.0</c:formatCode>
                <c:ptCount val="1"/>
                <c:pt idx="0">
                  <c:v>2.584541062801934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Грудень' 14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txPr>
              <a:bodyPr/>
              <a:lstStyle/>
              <a:p>
                <a:pPr>
                  <a:defRPr sz="1000" b="1">
                    <a:solidFill>
                      <a:schemeClr val="accent3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</c:f>
              <c:strCache>
                <c:ptCount val="1"/>
                <c:pt idx="0">
                  <c:v>Якість прес служби</c:v>
                </c:pt>
              </c:strCache>
            </c:strRef>
          </c:cat>
          <c:val>
            <c:numRef>
              <c:f>Sheet1!$D$2</c:f>
              <c:numCache>
                <c:formatCode>###0.0</c:formatCode>
                <c:ptCount val="1"/>
                <c:pt idx="0">
                  <c:v>2.756410256410256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78356136"/>
        <c:axId val="2078351832"/>
      </c:barChart>
      <c:catAx>
        <c:axId val="2078356136"/>
        <c:scaling>
          <c:orientation val="minMax"/>
        </c:scaling>
        <c:delete val="1"/>
        <c:axPos val="b"/>
        <c:majorGridlines>
          <c:spPr>
            <a:ln>
              <a:gradFill flip="none" rotWithShape="1">
                <a:gsLst>
                  <a:gs pos="19000">
                    <a:schemeClr val="bg1">
                      <a:lumMod val="50000"/>
                    </a:schemeClr>
                  </a:gs>
                  <a:gs pos="7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</a:ln>
          </c:spPr>
        </c:majorGridlines>
        <c:numFmt formatCode="General" sourceLinked="1"/>
        <c:majorTickMark val="out"/>
        <c:minorTickMark val="none"/>
        <c:tickLblPos val="nextTo"/>
        <c:crossAx val="2078351832"/>
        <c:crosses val="autoZero"/>
        <c:auto val="1"/>
        <c:lblAlgn val="ctr"/>
        <c:lblOffset val="100"/>
        <c:noMultiLvlLbl val="0"/>
      </c:catAx>
      <c:valAx>
        <c:axId val="2078351832"/>
        <c:scaling>
          <c:orientation val="minMax"/>
          <c:max val="4.0"/>
          <c:min val="2.0"/>
        </c:scaling>
        <c:delete val="1"/>
        <c:axPos val="l"/>
        <c:numFmt formatCode="0%" sourceLinked="0"/>
        <c:majorTickMark val="out"/>
        <c:minorTickMark val="none"/>
        <c:tickLblPos val="nextTo"/>
        <c:crossAx val="2078356136"/>
        <c:crosses val="autoZero"/>
        <c:crossBetween val="between"/>
        <c:majorUnit val="0.2"/>
      </c:valAx>
    </c:plotArea>
    <c:plotVisOnly val="1"/>
    <c:dispBlanksAs val="gap"/>
    <c:showDLblsOverMax val="0"/>
  </c:chart>
  <c:txPr>
    <a:bodyPr/>
    <a:lstStyle/>
    <a:p>
      <a:pPr>
        <a:defRPr sz="700" b="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jpe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gray">
          <a:xfrm>
            <a:off x="5682887" y="9427979"/>
            <a:ext cx="668359" cy="288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‹#›</a:t>
            </a:fld>
            <a:endParaRPr lang="en-US" sz="800" dirty="0">
              <a:solidFill>
                <a:schemeClr val="bg2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922417" y="204562"/>
            <a:ext cx="432000" cy="4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46088" y="9427939"/>
            <a:ext cx="4969029" cy="288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© GfK 2012 | Title of presentation | DD. Month 2012</a:t>
            </a:r>
          </a:p>
        </p:txBody>
      </p:sp>
    </p:spTree>
    <p:extLst>
      <p:ext uri="{BB962C8B-B14F-4D97-AF65-F5344CB8AC3E}">
        <p14:creationId xmlns:p14="http://schemas.microsoft.com/office/powerpoint/2010/main" val="1667137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gray">
          <a:xfrm>
            <a:off x="446088" y="820738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46088" y="4728799"/>
            <a:ext cx="5905500" cy="445588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7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  <a:endParaRPr lang="en-US" noProof="0" dirty="0"/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5"/>
          </p:nvPr>
        </p:nvSpPr>
        <p:spPr bwMode="gray">
          <a:xfrm>
            <a:off x="5682888" y="9427979"/>
            <a:ext cx="668700" cy="288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‹#›</a:t>
            </a:fld>
            <a:endParaRPr lang="en-US" sz="8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088" y="9427939"/>
            <a:ext cx="4969029" cy="288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>
              <a:defRPr sz="8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© GfK 2012 | Title of presentation | DD. Month 2012</a:t>
            </a:r>
          </a:p>
        </p:txBody>
      </p:sp>
    </p:spTree>
    <p:extLst>
      <p:ext uri="{BB962C8B-B14F-4D97-AF65-F5344CB8AC3E}">
        <p14:creationId xmlns:p14="http://schemas.microsoft.com/office/powerpoint/2010/main" val="466329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indent="0" algn="l" defTabSz="914400" rtl="0" eaLnBrk="1" latinLnBrk="0" hangingPunct="1">
      <a:spcAft>
        <a:spcPts val="300"/>
      </a:spcAft>
      <a:buFont typeface="Arial" pitchFamily="34" charset="0"/>
      <a:buNone/>
      <a:defRPr sz="1000" kern="1200">
        <a:solidFill>
          <a:schemeClr val="tx2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spcAft>
        <a:spcPts val="300"/>
      </a:spcAft>
      <a:buFont typeface="Arial" pitchFamily="34" charset="0"/>
      <a:buNone/>
      <a:defRPr sz="1000" kern="1200">
        <a:solidFill>
          <a:schemeClr val="tx1"/>
        </a:solidFill>
        <a:latin typeface="+mn-lt"/>
        <a:ea typeface="+mn-ea"/>
        <a:cs typeface="+mn-cs"/>
      </a:defRPr>
    </a:lvl2pPr>
    <a:lvl3pPr marL="90488" indent="-90488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3pPr>
    <a:lvl4pPr marL="179388" indent="-90488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263525" indent="-88900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63525" indent="-88900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6pPr>
    <a:lvl7pPr marL="266700" indent="-88900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7pPr>
    <a:lvl8pPr marL="266700" indent="-88900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8pPr>
    <a:lvl9pPr marL="266700" indent="-88900" algn="l" defTabSz="914400" rtl="0" eaLnBrk="1" latinLnBrk="0" hangingPunct="1">
      <a:spcAft>
        <a:spcPts val="300"/>
      </a:spcAft>
      <a:buFont typeface="Arial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1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39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2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70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3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70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4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702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5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702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6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702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7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0470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z="800" dirty="0" smtClean="0">
                <a:solidFill>
                  <a:schemeClr val="bg2"/>
                </a:solidFill>
              </a:rPr>
              <a:t>Page </a:t>
            </a:r>
            <a:fld id="{631115FC-FCCC-412E-8B45-85A3F482063D}" type="slidenum">
              <a:rPr lang="en-US" sz="800" smtClean="0">
                <a:solidFill>
                  <a:schemeClr val="bg2"/>
                </a:solidFill>
              </a:rPr>
              <a:t>12</a:t>
            </a:fld>
            <a:endParaRPr lang="en-US" sz="8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0139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323528" y="2205038"/>
            <a:ext cx="8496943" cy="1584002"/>
          </a:xfrm>
        </p:spPr>
        <p:txBody>
          <a:bodyPr anchor="b"/>
          <a:lstStyle>
            <a:lvl1pPr>
              <a:defRPr sz="3800" cap="all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323529" y="3861048"/>
            <a:ext cx="8496944" cy="1439615"/>
          </a:xfrm>
        </p:spPr>
        <p:txBody>
          <a:bodyPr/>
          <a:lstStyle>
            <a:lvl1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  <a:latin typeface="Arial" pitchFamily="34" charset="0"/>
              </a:defRPr>
            </a:lvl1pPr>
            <a:lvl2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2pPr>
            <a:lvl3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3pPr>
            <a:lvl4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4pPr>
            <a:lvl5pPr marL="0" indent="0" algn="l">
              <a:spcBef>
                <a:spcPts val="300"/>
              </a:spcBef>
              <a:spcAft>
                <a:spcPts val="0"/>
              </a:spcAft>
              <a:buNone/>
              <a:defRPr sz="2000" b="0">
                <a:solidFill>
                  <a:schemeClr val="tx2"/>
                </a:solidFill>
              </a:defRPr>
            </a:lvl5pPr>
            <a:lvl6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6pPr>
            <a:lvl7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7pPr>
            <a:lvl8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8pPr>
            <a:lvl9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tx2"/>
                </a:solidFill>
              </a:defRPr>
            </a:lvl9pPr>
          </a:lstStyle>
          <a:p>
            <a:r>
              <a:rPr lang="en-US" dirty="0" smtClean="0"/>
              <a:t>Click to add text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23528" y="6237312"/>
            <a:ext cx="849694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 lvl="0"/>
            <a:r>
              <a:rPr lang="en-US" dirty="0" smtClean="0"/>
              <a:t>Click to add text</a:t>
            </a:r>
          </a:p>
        </p:txBody>
      </p:sp>
      <p:sp>
        <p:nvSpPr>
          <p:cNvPr id="4" name="Rechteck 3"/>
          <p:cNvSpPr/>
          <p:nvPr userDrawn="1"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/>
            <a:endParaRPr lang="en-US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60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/>
            <a:endParaRPr lang="en-US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6" name="Gruppieren 5"/>
          <p:cNvGrpSpPr/>
          <p:nvPr/>
        </p:nvGrpSpPr>
        <p:grpSpPr bwMode="gray">
          <a:xfrm>
            <a:off x="-324680" y="908650"/>
            <a:ext cx="216030" cy="5688790"/>
            <a:chOff x="-540710" y="908650"/>
            <a:chExt cx="432060" cy="5688790"/>
          </a:xfrm>
        </p:grpSpPr>
        <p:cxnSp>
          <p:nvCxnSpPr>
            <p:cNvPr id="59" name="Gerade Verbindung 58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5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62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uppieren 6"/>
          <p:cNvGrpSpPr/>
          <p:nvPr/>
        </p:nvGrpSpPr>
        <p:grpSpPr bwMode="gray">
          <a:xfrm>
            <a:off x="323850" y="-315520"/>
            <a:ext cx="8496740" cy="216030"/>
            <a:chOff x="323850" y="-531550"/>
            <a:chExt cx="8496740" cy="432060"/>
          </a:xfrm>
        </p:grpSpPr>
        <p:cxnSp>
          <p:nvCxnSpPr>
            <p:cNvPr id="47" name="Gerade Verbindung 46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 Verbindung 55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Gerade Verbindung 56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 Verbindung 57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uppieren 7"/>
          <p:cNvGrpSpPr/>
          <p:nvPr/>
        </p:nvGrpSpPr>
        <p:grpSpPr bwMode="gray">
          <a:xfrm>
            <a:off x="323410" y="6957490"/>
            <a:ext cx="8496740" cy="216030"/>
            <a:chOff x="323850" y="-531550"/>
            <a:chExt cx="8496740" cy="432060"/>
          </a:xfrm>
        </p:grpSpPr>
        <p:cxnSp>
          <p:nvCxnSpPr>
            <p:cNvPr id="35" name="Gerade Verbindung 34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ieren 8"/>
          <p:cNvGrpSpPr/>
          <p:nvPr/>
        </p:nvGrpSpPr>
        <p:grpSpPr bwMode="gray">
          <a:xfrm>
            <a:off x="9252650" y="908650"/>
            <a:ext cx="216030" cy="5688790"/>
            <a:chOff x="-540710" y="908650"/>
            <a:chExt cx="432060" cy="5688790"/>
          </a:xfrm>
        </p:grpSpPr>
        <p:cxnSp>
          <p:nvCxnSpPr>
            <p:cNvPr id="22" name="Gerade Verbindung 21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 bwMode="gray">
            <a:xfrm>
              <a:off x="-540710" y="54452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 bwMode="gray">
            <a:xfrm>
              <a:off x="-540710" y="53012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 bwMode="gray">
            <a:xfrm>
              <a:off x="-540710" y="43651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 bwMode="gray">
            <a:xfrm>
              <a:off x="-540710" y="42211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 bwMode="gray">
            <a:xfrm>
              <a:off x="-540710" y="32849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 bwMode="gray">
            <a:xfrm>
              <a:off x="-540710" y="31409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 bwMode="gray">
            <a:xfrm>
              <a:off x="-540710" y="22048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 bwMode="gray">
            <a:xfrm>
              <a:off x="-540710" y="20608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 bwMode="gray">
          <a:xfrm>
            <a:off x="323528" y="1124680"/>
            <a:ext cx="8496944" cy="2664683"/>
          </a:xfrm>
        </p:spPr>
        <p:txBody>
          <a:bodyPr/>
          <a:lstStyle>
            <a:lvl1pPr>
              <a:defRPr sz="3800" cap="all" baseline="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9919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e 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hteck 63"/>
          <p:cNvSpPr/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/>
            <a:endParaRPr lang="en-US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4" name="Gruppieren 3"/>
          <p:cNvGrpSpPr/>
          <p:nvPr userDrawn="1"/>
        </p:nvGrpSpPr>
        <p:grpSpPr bwMode="gray">
          <a:xfrm>
            <a:off x="-324680" y="-315520"/>
            <a:ext cx="9793360" cy="7489040"/>
            <a:chOff x="-324680" y="-315520"/>
            <a:chExt cx="9793360" cy="7489040"/>
          </a:xfrm>
        </p:grpSpPr>
        <p:grpSp>
          <p:nvGrpSpPr>
            <p:cNvPr id="6" name="Gruppieren 5"/>
            <p:cNvGrpSpPr/>
            <p:nvPr/>
          </p:nvGrpSpPr>
          <p:grpSpPr bwMode="gray">
            <a:xfrm>
              <a:off x="-324680" y="908650"/>
              <a:ext cx="216030" cy="5688790"/>
              <a:chOff x="-540710" y="908650"/>
              <a:chExt cx="432060" cy="5688790"/>
            </a:xfrm>
          </p:grpSpPr>
          <p:cxnSp>
            <p:nvCxnSpPr>
              <p:cNvPr id="59" name="Gerade Verbindung 58"/>
              <p:cNvCxnSpPr/>
              <p:nvPr userDrawn="1"/>
            </p:nvCxnSpPr>
            <p:spPr bwMode="gray">
              <a:xfrm>
                <a:off x="-540710" y="11246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Gerade Verbindung 59"/>
              <p:cNvCxnSpPr/>
              <p:nvPr userDrawn="1"/>
            </p:nvCxnSpPr>
            <p:spPr bwMode="gray">
              <a:xfrm>
                <a:off x="-540710" y="90865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60"/>
              <p:cNvCxnSpPr/>
              <p:nvPr userDrawn="1"/>
            </p:nvCxnSpPr>
            <p:spPr bwMode="gray">
              <a:xfrm>
                <a:off x="-540710" y="659744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 Verbindung 61"/>
              <p:cNvCxnSpPr/>
              <p:nvPr userDrawn="1"/>
            </p:nvCxnSpPr>
            <p:spPr bwMode="gray">
              <a:xfrm>
                <a:off x="-540710" y="64534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 Verbindung 62"/>
              <p:cNvCxnSpPr/>
              <p:nvPr userDrawn="1"/>
            </p:nvCxnSpPr>
            <p:spPr bwMode="gray">
              <a:xfrm>
                <a:off x="-540710" y="63814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uppieren 6"/>
            <p:cNvGrpSpPr/>
            <p:nvPr/>
          </p:nvGrpSpPr>
          <p:grpSpPr bwMode="gray">
            <a:xfrm>
              <a:off x="323850" y="-315520"/>
              <a:ext cx="8496740" cy="216030"/>
              <a:chOff x="323850" y="-531550"/>
              <a:chExt cx="8496740" cy="432060"/>
            </a:xfrm>
          </p:grpSpPr>
          <p:cxnSp>
            <p:nvCxnSpPr>
              <p:cNvPr id="47" name="Gerade Verbindung 46"/>
              <p:cNvCxnSpPr/>
              <p:nvPr userDrawn="1"/>
            </p:nvCxnSpPr>
            <p:spPr bwMode="gray">
              <a:xfrm rot="5400000">
                <a:off x="10782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Gerade Verbindung 47"/>
              <p:cNvCxnSpPr/>
              <p:nvPr userDrawn="1"/>
            </p:nvCxnSpPr>
            <p:spPr bwMode="gray">
              <a:xfrm rot="5400000">
                <a:off x="1403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48"/>
              <p:cNvCxnSpPr/>
              <p:nvPr userDrawn="1"/>
            </p:nvCxnSpPr>
            <p:spPr bwMode="gray">
              <a:xfrm rot="5400000">
                <a:off x="15475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 Verbindung 49"/>
              <p:cNvCxnSpPr/>
              <p:nvPr userDrawn="1"/>
            </p:nvCxnSpPr>
            <p:spPr bwMode="gray">
              <a:xfrm rot="5400000">
                <a:off x="28437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50"/>
              <p:cNvCxnSpPr/>
              <p:nvPr userDrawn="1"/>
            </p:nvCxnSpPr>
            <p:spPr bwMode="gray">
              <a:xfrm rot="5400000">
                <a:off x="29877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51"/>
              <p:cNvCxnSpPr/>
              <p:nvPr userDrawn="1"/>
            </p:nvCxnSpPr>
            <p:spPr bwMode="gray">
              <a:xfrm rot="5400000">
                <a:off x="42839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 userDrawn="1"/>
            </p:nvCxnSpPr>
            <p:spPr bwMode="gray">
              <a:xfrm rot="5400000">
                <a:off x="44279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53"/>
              <p:cNvCxnSpPr/>
              <p:nvPr userDrawn="1"/>
            </p:nvCxnSpPr>
            <p:spPr bwMode="gray">
              <a:xfrm rot="5400000">
                <a:off x="57241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54"/>
              <p:cNvCxnSpPr/>
              <p:nvPr userDrawn="1"/>
            </p:nvCxnSpPr>
            <p:spPr bwMode="gray">
              <a:xfrm rot="5400000">
                <a:off x="58681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 Verbindung 55"/>
              <p:cNvCxnSpPr/>
              <p:nvPr userDrawn="1"/>
            </p:nvCxnSpPr>
            <p:spPr bwMode="gray">
              <a:xfrm rot="5400000">
                <a:off x="71643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 Verbindung 56"/>
              <p:cNvCxnSpPr/>
              <p:nvPr userDrawn="1"/>
            </p:nvCxnSpPr>
            <p:spPr bwMode="gray">
              <a:xfrm rot="5400000">
                <a:off x="73083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57"/>
              <p:cNvCxnSpPr/>
              <p:nvPr userDrawn="1"/>
            </p:nvCxnSpPr>
            <p:spPr bwMode="gray">
              <a:xfrm rot="5400000">
                <a:off x="8604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en 7"/>
            <p:cNvGrpSpPr/>
            <p:nvPr/>
          </p:nvGrpSpPr>
          <p:grpSpPr bwMode="gray">
            <a:xfrm>
              <a:off x="323410" y="6957490"/>
              <a:ext cx="8496740" cy="216030"/>
              <a:chOff x="323850" y="-531550"/>
              <a:chExt cx="8496740" cy="432060"/>
            </a:xfrm>
          </p:grpSpPr>
          <p:cxnSp>
            <p:nvCxnSpPr>
              <p:cNvPr id="35" name="Gerade Verbindung 34"/>
              <p:cNvCxnSpPr/>
              <p:nvPr userDrawn="1"/>
            </p:nvCxnSpPr>
            <p:spPr bwMode="gray">
              <a:xfrm rot="5400000">
                <a:off x="10782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Gerade Verbindung 35"/>
              <p:cNvCxnSpPr/>
              <p:nvPr userDrawn="1"/>
            </p:nvCxnSpPr>
            <p:spPr bwMode="gray">
              <a:xfrm rot="5400000">
                <a:off x="1403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 userDrawn="1"/>
            </p:nvCxnSpPr>
            <p:spPr bwMode="gray">
              <a:xfrm rot="5400000">
                <a:off x="15475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 userDrawn="1"/>
            </p:nvCxnSpPr>
            <p:spPr bwMode="gray">
              <a:xfrm rot="5400000">
                <a:off x="28437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38"/>
              <p:cNvCxnSpPr/>
              <p:nvPr userDrawn="1"/>
            </p:nvCxnSpPr>
            <p:spPr bwMode="gray">
              <a:xfrm rot="5400000">
                <a:off x="29877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39"/>
              <p:cNvCxnSpPr/>
              <p:nvPr userDrawn="1"/>
            </p:nvCxnSpPr>
            <p:spPr bwMode="gray">
              <a:xfrm rot="5400000">
                <a:off x="42839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 Verbindung 40"/>
              <p:cNvCxnSpPr/>
              <p:nvPr userDrawn="1"/>
            </p:nvCxnSpPr>
            <p:spPr bwMode="gray">
              <a:xfrm rot="5400000">
                <a:off x="44279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41"/>
              <p:cNvCxnSpPr/>
              <p:nvPr userDrawn="1"/>
            </p:nvCxnSpPr>
            <p:spPr bwMode="gray">
              <a:xfrm rot="5400000">
                <a:off x="57241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42"/>
              <p:cNvCxnSpPr/>
              <p:nvPr userDrawn="1"/>
            </p:nvCxnSpPr>
            <p:spPr bwMode="gray">
              <a:xfrm rot="5400000">
                <a:off x="58681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43"/>
              <p:cNvCxnSpPr/>
              <p:nvPr userDrawn="1"/>
            </p:nvCxnSpPr>
            <p:spPr bwMode="gray">
              <a:xfrm rot="5400000">
                <a:off x="71643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44"/>
              <p:cNvCxnSpPr/>
              <p:nvPr userDrawn="1"/>
            </p:nvCxnSpPr>
            <p:spPr bwMode="gray">
              <a:xfrm rot="5400000">
                <a:off x="73083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 userDrawn="1"/>
            </p:nvCxnSpPr>
            <p:spPr bwMode="gray">
              <a:xfrm rot="5400000">
                <a:off x="8604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8"/>
            <p:cNvGrpSpPr/>
            <p:nvPr/>
          </p:nvGrpSpPr>
          <p:grpSpPr bwMode="gray">
            <a:xfrm>
              <a:off x="9252650" y="908650"/>
              <a:ext cx="216030" cy="5688790"/>
              <a:chOff x="-540710" y="908650"/>
              <a:chExt cx="432060" cy="5688790"/>
            </a:xfrm>
          </p:grpSpPr>
          <p:cxnSp>
            <p:nvCxnSpPr>
              <p:cNvPr id="22" name="Gerade Verbindung 21"/>
              <p:cNvCxnSpPr/>
              <p:nvPr userDrawn="1"/>
            </p:nvCxnSpPr>
            <p:spPr bwMode="gray">
              <a:xfrm>
                <a:off x="-540710" y="11246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Gerade Verbindung 22"/>
              <p:cNvCxnSpPr/>
              <p:nvPr userDrawn="1"/>
            </p:nvCxnSpPr>
            <p:spPr bwMode="gray">
              <a:xfrm>
                <a:off x="-540710" y="90865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 userDrawn="1"/>
            </p:nvCxnSpPr>
            <p:spPr bwMode="gray">
              <a:xfrm>
                <a:off x="-540710" y="659744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 userDrawn="1"/>
            </p:nvCxnSpPr>
            <p:spPr bwMode="gray">
              <a:xfrm>
                <a:off x="-540710" y="64534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/>
              <p:nvPr userDrawn="1"/>
            </p:nvCxnSpPr>
            <p:spPr bwMode="gray">
              <a:xfrm>
                <a:off x="-540710" y="54452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 userDrawn="1"/>
            </p:nvCxnSpPr>
            <p:spPr bwMode="gray">
              <a:xfrm>
                <a:off x="-540710" y="530126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 Verbindung 27"/>
              <p:cNvCxnSpPr/>
              <p:nvPr userDrawn="1"/>
            </p:nvCxnSpPr>
            <p:spPr bwMode="gray">
              <a:xfrm>
                <a:off x="-540710" y="436513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 userDrawn="1"/>
            </p:nvCxnSpPr>
            <p:spPr bwMode="gray">
              <a:xfrm>
                <a:off x="-540710" y="42211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 userDrawn="1"/>
            </p:nvCxnSpPr>
            <p:spPr bwMode="gray">
              <a:xfrm>
                <a:off x="-540710" y="32849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 userDrawn="1"/>
            </p:nvCxnSpPr>
            <p:spPr bwMode="gray">
              <a:xfrm>
                <a:off x="-540710" y="314096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31"/>
              <p:cNvCxnSpPr/>
              <p:nvPr userDrawn="1"/>
            </p:nvCxnSpPr>
            <p:spPr bwMode="gray">
              <a:xfrm>
                <a:off x="-540710" y="220483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2"/>
              <p:cNvCxnSpPr/>
              <p:nvPr userDrawn="1"/>
            </p:nvCxnSpPr>
            <p:spPr bwMode="gray">
              <a:xfrm>
                <a:off x="-540710" y="20608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3"/>
              <p:cNvCxnSpPr/>
              <p:nvPr userDrawn="1"/>
            </p:nvCxnSpPr>
            <p:spPr bwMode="gray">
              <a:xfrm>
                <a:off x="-540710" y="63814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323850" y="1123950"/>
            <a:ext cx="8496622" cy="2665413"/>
          </a:xfrm>
        </p:spPr>
        <p:txBody>
          <a:bodyPr/>
          <a:lstStyle>
            <a:lvl1pPr>
              <a:defRPr sz="3800" cap="all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1704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re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6" name="Gruppieren 5"/>
          <p:cNvGrpSpPr/>
          <p:nvPr userDrawn="1"/>
        </p:nvGrpSpPr>
        <p:grpSpPr bwMode="gray">
          <a:xfrm>
            <a:off x="-324680" y="-315520"/>
            <a:ext cx="9793360" cy="7489040"/>
            <a:chOff x="-324680" y="-315520"/>
            <a:chExt cx="9793360" cy="7489040"/>
          </a:xfrm>
        </p:grpSpPr>
        <p:grpSp>
          <p:nvGrpSpPr>
            <p:cNvPr id="7" name="Gruppieren 6"/>
            <p:cNvGrpSpPr/>
            <p:nvPr/>
          </p:nvGrpSpPr>
          <p:grpSpPr bwMode="gray">
            <a:xfrm>
              <a:off x="-324680" y="908650"/>
              <a:ext cx="216030" cy="5688790"/>
              <a:chOff x="-540710" y="908650"/>
              <a:chExt cx="432060" cy="5688790"/>
            </a:xfrm>
          </p:grpSpPr>
          <p:cxnSp>
            <p:nvCxnSpPr>
              <p:cNvPr id="60" name="Gerade Verbindung 59"/>
              <p:cNvCxnSpPr/>
              <p:nvPr userDrawn="1"/>
            </p:nvCxnSpPr>
            <p:spPr bwMode="gray">
              <a:xfrm>
                <a:off x="-540710" y="11246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60"/>
              <p:cNvCxnSpPr/>
              <p:nvPr userDrawn="1"/>
            </p:nvCxnSpPr>
            <p:spPr bwMode="gray">
              <a:xfrm>
                <a:off x="-540710" y="90865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 Verbindung 61"/>
              <p:cNvCxnSpPr/>
              <p:nvPr userDrawn="1"/>
            </p:nvCxnSpPr>
            <p:spPr bwMode="gray">
              <a:xfrm>
                <a:off x="-540710" y="659744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 Verbindung 62"/>
              <p:cNvCxnSpPr/>
              <p:nvPr userDrawn="1"/>
            </p:nvCxnSpPr>
            <p:spPr bwMode="gray">
              <a:xfrm>
                <a:off x="-540710" y="64534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 Verbindung 63"/>
              <p:cNvCxnSpPr/>
              <p:nvPr userDrawn="1"/>
            </p:nvCxnSpPr>
            <p:spPr bwMode="gray">
              <a:xfrm>
                <a:off x="-540710" y="63814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en 7"/>
            <p:cNvGrpSpPr/>
            <p:nvPr/>
          </p:nvGrpSpPr>
          <p:grpSpPr bwMode="gray">
            <a:xfrm>
              <a:off x="323850" y="-315520"/>
              <a:ext cx="8496740" cy="216030"/>
              <a:chOff x="323850" y="-531550"/>
              <a:chExt cx="8496740" cy="432060"/>
            </a:xfrm>
          </p:grpSpPr>
          <p:cxnSp>
            <p:nvCxnSpPr>
              <p:cNvPr id="48" name="Gerade Verbindung 47"/>
              <p:cNvCxnSpPr/>
              <p:nvPr userDrawn="1"/>
            </p:nvCxnSpPr>
            <p:spPr bwMode="gray">
              <a:xfrm rot="5400000">
                <a:off x="10782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48"/>
              <p:cNvCxnSpPr/>
              <p:nvPr userDrawn="1"/>
            </p:nvCxnSpPr>
            <p:spPr bwMode="gray">
              <a:xfrm rot="5400000">
                <a:off x="1403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 Verbindung 49"/>
              <p:cNvCxnSpPr/>
              <p:nvPr userDrawn="1"/>
            </p:nvCxnSpPr>
            <p:spPr bwMode="gray">
              <a:xfrm rot="5400000">
                <a:off x="15475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50"/>
              <p:cNvCxnSpPr/>
              <p:nvPr userDrawn="1"/>
            </p:nvCxnSpPr>
            <p:spPr bwMode="gray">
              <a:xfrm rot="5400000">
                <a:off x="28437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51"/>
              <p:cNvCxnSpPr/>
              <p:nvPr userDrawn="1"/>
            </p:nvCxnSpPr>
            <p:spPr bwMode="gray">
              <a:xfrm rot="5400000">
                <a:off x="29877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 userDrawn="1"/>
            </p:nvCxnSpPr>
            <p:spPr bwMode="gray">
              <a:xfrm rot="5400000">
                <a:off x="42839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53"/>
              <p:cNvCxnSpPr/>
              <p:nvPr userDrawn="1"/>
            </p:nvCxnSpPr>
            <p:spPr bwMode="gray">
              <a:xfrm rot="5400000">
                <a:off x="44279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54"/>
              <p:cNvCxnSpPr/>
              <p:nvPr userDrawn="1"/>
            </p:nvCxnSpPr>
            <p:spPr bwMode="gray">
              <a:xfrm rot="5400000">
                <a:off x="57241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 Verbindung 55"/>
              <p:cNvCxnSpPr/>
              <p:nvPr userDrawn="1"/>
            </p:nvCxnSpPr>
            <p:spPr bwMode="gray">
              <a:xfrm rot="5400000">
                <a:off x="58681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 Verbindung 56"/>
              <p:cNvCxnSpPr/>
              <p:nvPr userDrawn="1"/>
            </p:nvCxnSpPr>
            <p:spPr bwMode="gray">
              <a:xfrm rot="5400000">
                <a:off x="71643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57"/>
              <p:cNvCxnSpPr/>
              <p:nvPr userDrawn="1"/>
            </p:nvCxnSpPr>
            <p:spPr bwMode="gray">
              <a:xfrm rot="5400000">
                <a:off x="73083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Gerade Verbindung 58"/>
              <p:cNvCxnSpPr/>
              <p:nvPr userDrawn="1"/>
            </p:nvCxnSpPr>
            <p:spPr bwMode="gray">
              <a:xfrm rot="5400000">
                <a:off x="8604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8"/>
            <p:cNvGrpSpPr/>
            <p:nvPr/>
          </p:nvGrpSpPr>
          <p:grpSpPr bwMode="gray">
            <a:xfrm>
              <a:off x="323410" y="6957490"/>
              <a:ext cx="8496740" cy="216030"/>
              <a:chOff x="323850" y="-531550"/>
              <a:chExt cx="8496740" cy="432060"/>
            </a:xfrm>
          </p:grpSpPr>
          <p:cxnSp>
            <p:nvCxnSpPr>
              <p:cNvPr id="36" name="Gerade Verbindung 35"/>
              <p:cNvCxnSpPr/>
              <p:nvPr userDrawn="1"/>
            </p:nvCxnSpPr>
            <p:spPr bwMode="gray">
              <a:xfrm rot="5400000">
                <a:off x="10782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 userDrawn="1"/>
            </p:nvCxnSpPr>
            <p:spPr bwMode="gray">
              <a:xfrm rot="5400000">
                <a:off x="1403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 userDrawn="1"/>
            </p:nvCxnSpPr>
            <p:spPr bwMode="gray">
              <a:xfrm rot="5400000">
                <a:off x="15475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38"/>
              <p:cNvCxnSpPr/>
              <p:nvPr userDrawn="1"/>
            </p:nvCxnSpPr>
            <p:spPr bwMode="gray">
              <a:xfrm rot="5400000">
                <a:off x="28437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39"/>
              <p:cNvCxnSpPr/>
              <p:nvPr userDrawn="1"/>
            </p:nvCxnSpPr>
            <p:spPr bwMode="gray">
              <a:xfrm rot="5400000">
                <a:off x="29877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 Verbindung 40"/>
              <p:cNvCxnSpPr/>
              <p:nvPr userDrawn="1"/>
            </p:nvCxnSpPr>
            <p:spPr bwMode="gray">
              <a:xfrm rot="5400000">
                <a:off x="42839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41"/>
              <p:cNvCxnSpPr/>
              <p:nvPr userDrawn="1"/>
            </p:nvCxnSpPr>
            <p:spPr bwMode="gray">
              <a:xfrm rot="5400000">
                <a:off x="44279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42"/>
              <p:cNvCxnSpPr/>
              <p:nvPr userDrawn="1"/>
            </p:nvCxnSpPr>
            <p:spPr bwMode="gray">
              <a:xfrm rot="5400000">
                <a:off x="57241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43"/>
              <p:cNvCxnSpPr/>
              <p:nvPr userDrawn="1"/>
            </p:nvCxnSpPr>
            <p:spPr bwMode="gray">
              <a:xfrm rot="5400000">
                <a:off x="58681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44"/>
              <p:cNvCxnSpPr/>
              <p:nvPr userDrawn="1"/>
            </p:nvCxnSpPr>
            <p:spPr bwMode="gray">
              <a:xfrm rot="5400000">
                <a:off x="71643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 userDrawn="1"/>
            </p:nvCxnSpPr>
            <p:spPr bwMode="gray">
              <a:xfrm rot="5400000">
                <a:off x="73083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 userDrawn="1"/>
            </p:nvCxnSpPr>
            <p:spPr bwMode="gray">
              <a:xfrm rot="5400000">
                <a:off x="8604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pieren 9"/>
            <p:cNvGrpSpPr/>
            <p:nvPr/>
          </p:nvGrpSpPr>
          <p:grpSpPr bwMode="gray">
            <a:xfrm>
              <a:off x="9252650" y="908650"/>
              <a:ext cx="216030" cy="5688790"/>
              <a:chOff x="-540710" y="908650"/>
              <a:chExt cx="432060" cy="5688790"/>
            </a:xfrm>
          </p:grpSpPr>
          <p:cxnSp>
            <p:nvCxnSpPr>
              <p:cNvPr id="23" name="Gerade Verbindung 22"/>
              <p:cNvCxnSpPr/>
              <p:nvPr userDrawn="1"/>
            </p:nvCxnSpPr>
            <p:spPr bwMode="gray">
              <a:xfrm>
                <a:off x="-540710" y="11246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 userDrawn="1"/>
            </p:nvCxnSpPr>
            <p:spPr bwMode="gray">
              <a:xfrm>
                <a:off x="-540710" y="90865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 userDrawn="1"/>
            </p:nvCxnSpPr>
            <p:spPr bwMode="gray">
              <a:xfrm>
                <a:off x="-540710" y="659744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/>
              <p:nvPr userDrawn="1"/>
            </p:nvCxnSpPr>
            <p:spPr bwMode="gray">
              <a:xfrm>
                <a:off x="-540710" y="64534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 userDrawn="1"/>
            </p:nvCxnSpPr>
            <p:spPr bwMode="gray">
              <a:xfrm>
                <a:off x="-540710" y="54452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 Verbindung 27"/>
              <p:cNvCxnSpPr/>
              <p:nvPr userDrawn="1"/>
            </p:nvCxnSpPr>
            <p:spPr bwMode="gray">
              <a:xfrm>
                <a:off x="-540710" y="530126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 userDrawn="1"/>
            </p:nvCxnSpPr>
            <p:spPr bwMode="gray">
              <a:xfrm>
                <a:off x="-540710" y="436513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 userDrawn="1"/>
            </p:nvCxnSpPr>
            <p:spPr bwMode="gray">
              <a:xfrm>
                <a:off x="-540710" y="42211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 userDrawn="1"/>
            </p:nvCxnSpPr>
            <p:spPr bwMode="gray">
              <a:xfrm>
                <a:off x="-540710" y="32849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31"/>
              <p:cNvCxnSpPr/>
              <p:nvPr userDrawn="1"/>
            </p:nvCxnSpPr>
            <p:spPr bwMode="gray">
              <a:xfrm>
                <a:off x="-540710" y="314096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2"/>
              <p:cNvCxnSpPr/>
              <p:nvPr userDrawn="1"/>
            </p:nvCxnSpPr>
            <p:spPr bwMode="gray">
              <a:xfrm>
                <a:off x="-540710" y="220483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3"/>
              <p:cNvCxnSpPr/>
              <p:nvPr userDrawn="1"/>
            </p:nvCxnSpPr>
            <p:spPr bwMode="gray">
              <a:xfrm>
                <a:off x="-540710" y="20608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34"/>
              <p:cNvCxnSpPr/>
              <p:nvPr userDrawn="1"/>
            </p:nvCxnSpPr>
            <p:spPr bwMode="gray">
              <a:xfrm>
                <a:off x="-540710" y="63814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5" name="Title 64"/>
          <p:cNvSpPr>
            <a:spLocks noGrp="1"/>
          </p:cNvSpPr>
          <p:nvPr>
            <p:ph type="title" hasCustomPrompt="1"/>
          </p:nvPr>
        </p:nvSpPr>
        <p:spPr bwMode="gray">
          <a:xfrm>
            <a:off x="323850" y="1123950"/>
            <a:ext cx="8496622" cy="2665413"/>
          </a:xfrm>
        </p:spPr>
        <p:txBody>
          <a:bodyPr/>
          <a:lstStyle>
            <a:lvl1pPr>
              <a:defRPr sz="3800" cap="all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1229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act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324000" y="3284538"/>
            <a:ext cx="1296144" cy="20167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 smtClean="0"/>
              <a:t>Picture</a:t>
            </a:r>
            <a:endParaRPr lang="en-US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644009" y="3284538"/>
            <a:ext cx="1296144" cy="201672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de-DE" dirty="0" smtClean="0"/>
              <a:t>Picture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1763689" y="4653189"/>
            <a:ext cx="2736303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[phone number]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1763688" y="4221141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[title]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1763688" y="3284539"/>
            <a:ext cx="2736304" cy="936602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 smtClean="0"/>
              <a:t>[name]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1763688" y="4869212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[email address]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quarter" idx="27" hasCustomPrompt="1"/>
          </p:nvPr>
        </p:nvSpPr>
        <p:spPr bwMode="gray">
          <a:xfrm>
            <a:off x="1763767" y="5085236"/>
            <a:ext cx="2736226" cy="21501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[country]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084168" y="4653189"/>
            <a:ext cx="2736304" cy="216023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[phone number]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084168" y="4221141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[title]</a:t>
            </a:r>
          </a:p>
        </p:txBody>
      </p:sp>
      <p:sp>
        <p:nvSpPr>
          <p:cNvPr id="26" name="Text Placeholder 3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084168" y="3284538"/>
            <a:ext cx="2736304" cy="936603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 smtClean="0"/>
              <a:t>[name]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6084168" y="4869212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[email address]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6084168" y="5085236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[country]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1170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ontacts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icture Placeholder 4"/>
          <p:cNvSpPr>
            <a:spLocks noGrp="1"/>
          </p:cNvSpPr>
          <p:nvPr>
            <p:ph type="pic" sz="quarter" idx="26" hasCustomPrompt="1"/>
          </p:nvPr>
        </p:nvSpPr>
        <p:spPr bwMode="gray">
          <a:xfrm>
            <a:off x="323850" y="2205038"/>
            <a:ext cx="1295400" cy="2016050"/>
          </a:xfrm>
        </p:spPr>
        <p:txBody>
          <a:bodyPr/>
          <a:lstStyle>
            <a:lvl1pPr marL="0" indent="0">
              <a:buNone/>
              <a:defRPr>
                <a:latin typeface="Arial" pitchFamily="34" charset="0"/>
              </a:defRPr>
            </a:lvl1pPr>
          </a:lstStyle>
          <a:p>
            <a:r>
              <a:rPr lang="de-DE" dirty="0" smtClean="0"/>
              <a:t>Picture</a:t>
            </a:r>
            <a:endParaRPr lang="en-US" dirty="0"/>
          </a:p>
        </p:txBody>
      </p:sp>
      <p:sp>
        <p:nvSpPr>
          <p:cNvPr id="45" name="Picture Placeholder 4"/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645025" y="2205038"/>
            <a:ext cx="1295400" cy="2016050"/>
          </a:xfrm>
        </p:spPr>
        <p:txBody>
          <a:bodyPr/>
          <a:lstStyle>
            <a:lvl1pPr marL="0" indent="0">
              <a:buNone/>
              <a:defRPr>
                <a:latin typeface="Arial" pitchFamily="34" charset="0"/>
              </a:defRPr>
            </a:lvl1pPr>
          </a:lstStyle>
          <a:p>
            <a:r>
              <a:rPr lang="de-DE" dirty="0" smtClean="0"/>
              <a:t>Picture</a:t>
            </a:r>
            <a:endParaRPr lang="en-US" dirty="0"/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1763609" y="3573016"/>
            <a:ext cx="2736953" cy="216023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0"/>
            <a:r>
              <a:rPr lang="en-US" dirty="0" smtClean="0"/>
              <a:t>[phone number]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1763688" y="3140968"/>
            <a:ext cx="273687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[title]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1763688" y="2205038"/>
            <a:ext cx="2736304" cy="935931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Arial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 smtClean="0"/>
              <a:t>[name]</a:t>
            </a:r>
          </a:p>
        </p:txBody>
      </p:sp>
      <p:sp>
        <p:nvSpPr>
          <p:cNvPr id="49" name="Text Placeholder 3"/>
          <p:cNvSpPr>
            <a:spLocks noGrp="1"/>
          </p:cNvSpPr>
          <p:nvPr>
            <p:ph type="body" sz="quarter" idx="31" hasCustomPrompt="1"/>
          </p:nvPr>
        </p:nvSpPr>
        <p:spPr bwMode="gray">
          <a:xfrm>
            <a:off x="1763687" y="3789040"/>
            <a:ext cx="2736875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[email address]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32" hasCustomPrompt="1"/>
          </p:nvPr>
        </p:nvSpPr>
        <p:spPr bwMode="gray">
          <a:xfrm>
            <a:off x="1763767" y="4005064"/>
            <a:ext cx="2736226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[country]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33" hasCustomPrompt="1"/>
          </p:nvPr>
        </p:nvSpPr>
        <p:spPr bwMode="gray">
          <a:xfrm>
            <a:off x="6084168" y="3573017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[phone number]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34" hasCustomPrompt="1"/>
          </p:nvPr>
        </p:nvSpPr>
        <p:spPr bwMode="gray">
          <a:xfrm>
            <a:off x="6084168" y="3140968"/>
            <a:ext cx="2736304" cy="21676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[title]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35" hasCustomPrompt="1"/>
          </p:nvPr>
        </p:nvSpPr>
        <p:spPr bwMode="gray">
          <a:xfrm>
            <a:off x="6084168" y="2205038"/>
            <a:ext cx="2736304" cy="935931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Arial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 smtClean="0"/>
              <a:t>[name]</a:t>
            </a:r>
          </a:p>
        </p:txBody>
      </p:sp>
      <p:sp>
        <p:nvSpPr>
          <p:cNvPr id="54" name="Text Placeholder 3"/>
          <p:cNvSpPr>
            <a:spLocks noGrp="1"/>
          </p:cNvSpPr>
          <p:nvPr>
            <p:ph type="body" sz="quarter" idx="36" hasCustomPrompt="1"/>
          </p:nvPr>
        </p:nvSpPr>
        <p:spPr bwMode="gray">
          <a:xfrm>
            <a:off x="6084168" y="3789040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[email address]</a:t>
            </a:r>
          </a:p>
        </p:txBody>
      </p:sp>
      <p:sp>
        <p:nvSpPr>
          <p:cNvPr id="55" name="Text Placeholder 3"/>
          <p:cNvSpPr>
            <a:spLocks noGrp="1"/>
          </p:cNvSpPr>
          <p:nvPr>
            <p:ph type="body" sz="quarter" idx="37" hasCustomPrompt="1"/>
          </p:nvPr>
        </p:nvSpPr>
        <p:spPr bwMode="gray">
          <a:xfrm>
            <a:off x="6084168" y="4005064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[country]</a:t>
            </a:r>
          </a:p>
        </p:txBody>
      </p:sp>
      <p:sp>
        <p:nvSpPr>
          <p:cNvPr id="56" name="Picture Placeholder 4"/>
          <p:cNvSpPr>
            <a:spLocks noGrp="1"/>
          </p:cNvSpPr>
          <p:nvPr>
            <p:ph type="pic" sz="quarter" idx="38" hasCustomPrompt="1"/>
          </p:nvPr>
        </p:nvSpPr>
        <p:spPr bwMode="gray">
          <a:xfrm>
            <a:off x="323528" y="4365625"/>
            <a:ext cx="1295400" cy="2015703"/>
          </a:xfrm>
        </p:spPr>
        <p:txBody>
          <a:bodyPr/>
          <a:lstStyle>
            <a:lvl1pPr marL="0" indent="0">
              <a:buNone/>
              <a:defRPr>
                <a:latin typeface="Arial" pitchFamily="34" charset="0"/>
              </a:defRPr>
            </a:lvl1pPr>
          </a:lstStyle>
          <a:p>
            <a:r>
              <a:rPr lang="de-DE" dirty="0" smtClean="0"/>
              <a:t>Picture</a:t>
            </a:r>
            <a:endParaRPr lang="en-US" dirty="0"/>
          </a:p>
        </p:txBody>
      </p:sp>
      <p:sp>
        <p:nvSpPr>
          <p:cNvPr id="57" name="Picture Placeholder 4"/>
          <p:cNvSpPr>
            <a:spLocks noGrp="1"/>
          </p:cNvSpPr>
          <p:nvPr>
            <p:ph type="pic" sz="quarter" idx="39" hasCustomPrompt="1"/>
          </p:nvPr>
        </p:nvSpPr>
        <p:spPr bwMode="gray">
          <a:xfrm>
            <a:off x="4644703" y="4365625"/>
            <a:ext cx="1295400" cy="2015703"/>
          </a:xfrm>
        </p:spPr>
        <p:txBody>
          <a:bodyPr/>
          <a:lstStyle>
            <a:lvl1pPr marL="0" indent="0">
              <a:buNone/>
              <a:defRPr>
                <a:latin typeface="Arial" pitchFamily="34" charset="0"/>
              </a:defRPr>
            </a:lvl1pPr>
          </a:lstStyle>
          <a:p>
            <a:r>
              <a:rPr lang="de-DE" dirty="0" smtClean="0"/>
              <a:t>Picture</a:t>
            </a:r>
            <a:endParaRPr lang="en-US" dirty="0"/>
          </a:p>
        </p:txBody>
      </p:sp>
      <p:sp>
        <p:nvSpPr>
          <p:cNvPr id="58" name="Text Placeholder 3"/>
          <p:cNvSpPr>
            <a:spLocks noGrp="1"/>
          </p:cNvSpPr>
          <p:nvPr>
            <p:ph type="body" sz="quarter" idx="40" hasCustomPrompt="1"/>
          </p:nvPr>
        </p:nvSpPr>
        <p:spPr bwMode="gray">
          <a:xfrm>
            <a:off x="1763688" y="5733733"/>
            <a:ext cx="2736874" cy="21553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[phone number]</a:t>
            </a:r>
          </a:p>
        </p:txBody>
      </p:sp>
      <p:sp>
        <p:nvSpPr>
          <p:cNvPr id="59" name="Text Placeholder 3"/>
          <p:cNvSpPr>
            <a:spLocks noGrp="1"/>
          </p:cNvSpPr>
          <p:nvPr>
            <p:ph type="body" sz="quarter" idx="41" hasCustomPrompt="1"/>
          </p:nvPr>
        </p:nvSpPr>
        <p:spPr bwMode="gray">
          <a:xfrm>
            <a:off x="1763688" y="5301209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[title]</a:t>
            </a:r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42" hasCustomPrompt="1"/>
          </p:nvPr>
        </p:nvSpPr>
        <p:spPr bwMode="gray">
          <a:xfrm>
            <a:off x="1763688" y="4365625"/>
            <a:ext cx="2736304" cy="93558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Arial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 smtClean="0"/>
              <a:t>[name]</a:t>
            </a:r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43" hasCustomPrompt="1"/>
          </p:nvPr>
        </p:nvSpPr>
        <p:spPr bwMode="gray">
          <a:xfrm>
            <a:off x="1763688" y="5949236"/>
            <a:ext cx="2736874" cy="21553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[email address]</a:t>
            </a:r>
          </a:p>
        </p:txBody>
      </p:sp>
      <p:sp>
        <p:nvSpPr>
          <p:cNvPr id="62" name="Text Placeholder 3"/>
          <p:cNvSpPr>
            <a:spLocks noGrp="1"/>
          </p:cNvSpPr>
          <p:nvPr>
            <p:ph type="body" sz="quarter" idx="44" hasCustomPrompt="1"/>
          </p:nvPr>
        </p:nvSpPr>
        <p:spPr bwMode="gray">
          <a:xfrm>
            <a:off x="1763688" y="6164739"/>
            <a:ext cx="2736874" cy="21553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[country]</a:t>
            </a:r>
          </a:p>
        </p:txBody>
      </p:sp>
      <p:sp>
        <p:nvSpPr>
          <p:cNvPr id="63" name="Text Placeholder 3"/>
          <p:cNvSpPr>
            <a:spLocks noGrp="1"/>
          </p:cNvSpPr>
          <p:nvPr>
            <p:ph type="body" sz="quarter" idx="45" hasCustomPrompt="1"/>
          </p:nvPr>
        </p:nvSpPr>
        <p:spPr bwMode="gray">
          <a:xfrm>
            <a:off x="6084168" y="5733743"/>
            <a:ext cx="2736304" cy="21553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[phone number]</a:t>
            </a:r>
          </a:p>
        </p:txBody>
      </p:sp>
      <p:sp>
        <p:nvSpPr>
          <p:cNvPr id="64" name="Text Placeholder 3"/>
          <p:cNvSpPr>
            <a:spLocks noGrp="1"/>
          </p:cNvSpPr>
          <p:nvPr>
            <p:ph type="body" sz="quarter" idx="46" hasCustomPrompt="1"/>
          </p:nvPr>
        </p:nvSpPr>
        <p:spPr bwMode="gray">
          <a:xfrm>
            <a:off x="6084168" y="5301209"/>
            <a:ext cx="2736304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[title]</a:t>
            </a:r>
          </a:p>
        </p:txBody>
      </p:sp>
      <p:sp>
        <p:nvSpPr>
          <p:cNvPr id="65" name="Text Placeholder 3"/>
          <p:cNvSpPr>
            <a:spLocks noGrp="1"/>
          </p:cNvSpPr>
          <p:nvPr>
            <p:ph type="body" sz="quarter" idx="47" hasCustomPrompt="1"/>
          </p:nvPr>
        </p:nvSpPr>
        <p:spPr bwMode="gray">
          <a:xfrm>
            <a:off x="6084168" y="4365625"/>
            <a:ext cx="2736304" cy="93558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latin typeface="Arial" pitchFamily="34" charset="0"/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4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 b="0"/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400"/>
            </a:lvl9pPr>
          </a:lstStyle>
          <a:p>
            <a:pPr lvl="0"/>
            <a:r>
              <a:rPr lang="en-US" dirty="0" smtClean="0"/>
              <a:t>[name]</a:t>
            </a:r>
          </a:p>
        </p:txBody>
      </p:sp>
      <p:sp>
        <p:nvSpPr>
          <p:cNvPr id="66" name="Text Placeholder 3"/>
          <p:cNvSpPr>
            <a:spLocks noGrp="1"/>
          </p:cNvSpPr>
          <p:nvPr>
            <p:ph type="body" sz="quarter" idx="48" hasCustomPrompt="1"/>
          </p:nvPr>
        </p:nvSpPr>
        <p:spPr bwMode="gray">
          <a:xfrm>
            <a:off x="6084168" y="5949246"/>
            <a:ext cx="2736304" cy="21553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[email address]</a:t>
            </a:r>
          </a:p>
        </p:txBody>
      </p:sp>
      <p:sp>
        <p:nvSpPr>
          <p:cNvPr id="67" name="Text Placeholder 3"/>
          <p:cNvSpPr>
            <a:spLocks noGrp="1"/>
          </p:cNvSpPr>
          <p:nvPr>
            <p:ph type="body" sz="quarter" idx="49" hasCustomPrompt="1"/>
          </p:nvPr>
        </p:nvSpPr>
        <p:spPr bwMode="gray">
          <a:xfrm>
            <a:off x="6084168" y="6164749"/>
            <a:ext cx="2736304" cy="215535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tx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None/>
              <a:defRPr sz="1200"/>
            </a:lvl2pPr>
            <a:lvl3pPr marL="0" indent="0" algn="l">
              <a:spcBef>
                <a:spcPts val="0"/>
              </a:spcBef>
              <a:spcAft>
                <a:spcPts val="0"/>
              </a:spcAft>
              <a:buFontTx/>
              <a:buNone/>
              <a:tabLst>
                <a:tab pos="630238" algn="l"/>
              </a:tabLst>
              <a:defRPr sz="1200"/>
            </a:lvl3pPr>
            <a:lvl4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tx1"/>
                </a:solidFill>
              </a:defRPr>
            </a:lvl4pPr>
            <a:lvl5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Arial" pitchFamily="34" charset="0"/>
              </a:defRPr>
            </a:lvl5pPr>
            <a:lvl6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6pPr>
            <a:lvl7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7pPr>
            <a:lvl8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8pPr>
            <a:lvl9pPr marL="0" indent="0" algn="l">
              <a:spcBef>
                <a:spcPts val="0"/>
              </a:spcBef>
              <a:spcAft>
                <a:spcPts val="0"/>
              </a:spcAft>
              <a:buFontTx/>
              <a:buNone/>
              <a:defRPr sz="1200"/>
            </a:lvl9pPr>
          </a:lstStyle>
          <a:p>
            <a:pPr lvl="4"/>
            <a:r>
              <a:rPr lang="en-US" dirty="0" smtClean="0"/>
              <a:t>[country]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itchFamily="34" charset="0"/>
                <a:ea typeface="+mj-ea"/>
                <a:cs typeface="+mj-cs"/>
              </a:rPr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6540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gray"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>
          <a:xfrm>
            <a:off x="323528" y="1123950"/>
            <a:ext cx="8496944" cy="2665413"/>
          </a:xfrm>
        </p:spPr>
        <p:txBody>
          <a:bodyPr anchor="b"/>
          <a:lstStyle>
            <a:lvl1pPr>
              <a:defRPr sz="3800" cap="all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en-US" noProof="0" dirty="0" smtClean="0"/>
              <a:t>Click to add text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323528" y="6237312"/>
            <a:ext cx="8496944" cy="216024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  <p:grpSp>
        <p:nvGrpSpPr>
          <p:cNvPr id="5" name="Gruppieren 4"/>
          <p:cNvGrpSpPr/>
          <p:nvPr userDrawn="1"/>
        </p:nvGrpSpPr>
        <p:grpSpPr bwMode="gray">
          <a:xfrm>
            <a:off x="-324680" y="-315520"/>
            <a:ext cx="9793360" cy="7489040"/>
            <a:chOff x="-324680" y="-315520"/>
            <a:chExt cx="9793360" cy="7489040"/>
          </a:xfrm>
        </p:grpSpPr>
        <p:grpSp>
          <p:nvGrpSpPr>
            <p:cNvPr id="7" name="Gruppieren 6"/>
            <p:cNvGrpSpPr/>
            <p:nvPr/>
          </p:nvGrpSpPr>
          <p:grpSpPr bwMode="gray">
            <a:xfrm>
              <a:off x="-324680" y="908650"/>
              <a:ext cx="216030" cy="5688790"/>
              <a:chOff x="-540710" y="908650"/>
              <a:chExt cx="432060" cy="5688790"/>
            </a:xfrm>
          </p:grpSpPr>
          <p:cxnSp>
            <p:nvCxnSpPr>
              <p:cNvPr id="60" name="Gerade Verbindung 59"/>
              <p:cNvCxnSpPr/>
              <p:nvPr userDrawn="1"/>
            </p:nvCxnSpPr>
            <p:spPr bwMode="gray">
              <a:xfrm>
                <a:off x="-540710" y="11246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Gerade Verbindung 60"/>
              <p:cNvCxnSpPr/>
              <p:nvPr userDrawn="1"/>
            </p:nvCxnSpPr>
            <p:spPr bwMode="gray">
              <a:xfrm>
                <a:off x="-540710" y="90865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Gerade Verbindung 61"/>
              <p:cNvCxnSpPr/>
              <p:nvPr userDrawn="1"/>
            </p:nvCxnSpPr>
            <p:spPr bwMode="gray">
              <a:xfrm>
                <a:off x="-540710" y="659744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Gerade Verbindung 62"/>
              <p:cNvCxnSpPr/>
              <p:nvPr userDrawn="1"/>
            </p:nvCxnSpPr>
            <p:spPr bwMode="gray">
              <a:xfrm>
                <a:off x="-540710" y="64534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Gerade Verbindung 63"/>
              <p:cNvCxnSpPr/>
              <p:nvPr userDrawn="1"/>
            </p:nvCxnSpPr>
            <p:spPr bwMode="gray">
              <a:xfrm>
                <a:off x="-540710" y="63814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Gruppieren 7"/>
            <p:cNvGrpSpPr/>
            <p:nvPr/>
          </p:nvGrpSpPr>
          <p:grpSpPr bwMode="gray">
            <a:xfrm>
              <a:off x="323850" y="-315520"/>
              <a:ext cx="8496740" cy="216030"/>
              <a:chOff x="323850" y="-531550"/>
              <a:chExt cx="8496740" cy="432060"/>
            </a:xfrm>
          </p:grpSpPr>
          <p:cxnSp>
            <p:nvCxnSpPr>
              <p:cNvPr id="48" name="Gerade Verbindung 47"/>
              <p:cNvCxnSpPr/>
              <p:nvPr userDrawn="1"/>
            </p:nvCxnSpPr>
            <p:spPr bwMode="gray">
              <a:xfrm rot="5400000">
                <a:off x="10782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Gerade Verbindung 48"/>
              <p:cNvCxnSpPr/>
              <p:nvPr userDrawn="1"/>
            </p:nvCxnSpPr>
            <p:spPr bwMode="gray">
              <a:xfrm rot="5400000">
                <a:off x="1403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Gerade Verbindung 49"/>
              <p:cNvCxnSpPr/>
              <p:nvPr userDrawn="1"/>
            </p:nvCxnSpPr>
            <p:spPr bwMode="gray">
              <a:xfrm rot="5400000">
                <a:off x="15475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Gerade Verbindung 50"/>
              <p:cNvCxnSpPr/>
              <p:nvPr userDrawn="1"/>
            </p:nvCxnSpPr>
            <p:spPr bwMode="gray">
              <a:xfrm rot="5400000">
                <a:off x="28437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Gerade Verbindung 51"/>
              <p:cNvCxnSpPr/>
              <p:nvPr userDrawn="1"/>
            </p:nvCxnSpPr>
            <p:spPr bwMode="gray">
              <a:xfrm rot="5400000">
                <a:off x="29877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Gerade Verbindung 52"/>
              <p:cNvCxnSpPr/>
              <p:nvPr userDrawn="1"/>
            </p:nvCxnSpPr>
            <p:spPr bwMode="gray">
              <a:xfrm rot="5400000">
                <a:off x="42839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 Verbindung 53"/>
              <p:cNvCxnSpPr/>
              <p:nvPr userDrawn="1"/>
            </p:nvCxnSpPr>
            <p:spPr bwMode="gray">
              <a:xfrm rot="5400000">
                <a:off x="44279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 Verbindung 54"/>
              <p:cNvCxnSpPr/>
              <p:nvPr userDrawn="1"/>
            </p:nvCxnSpPr>
            <p:spPr bwMode="gray">
              <a:xfrm rot="5400000">
                <a:off x="57241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 Verbindung 55"/>
              <p:cNvCxnSpPr/>
              <p:nvPr userDrawn="1"/>
            </p:nvCxnSpPr>
            <p:spPr bwMode="gray">
              <a:xfrm rot="5400000">
                <a:off x="58681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 Verbindung 56"/>
              <p:cNvCxnSpPr/>
              <p:nvPr userDrawn="1"/>
            </p:nvCxnSpPr>
            <p:spPr bwMode="gray">
              <a:xfrm rot="5400000">
                <a:off x="71643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Gerade Verbindung 57"/>
              <p:cNvCxnSpPr/>
              <p:nvPr userDrawn="1"/>
            </p:nvCxnSpPr>
            <p:spPr bwMode="gray">
              <a:xfrm rot="5400000">
                <a:off x="73083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Gerade Verbindung 58"/>
              <p:cNvCxnSpPr/>
              <p:nvPr userDrawn="1"/>
            </p:nvCxnSpPr>
            <p:spPr bwMode="gray">
              <a:xfrm rot="5400000">
                <a:off x="8604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uppieren 8"/>
            <p:cNvGrpSpPr/>
            <p:nvPr/>
          </p:nvGrpSpPr>
          <p:grpSpPr bwMode="gray">
            <a:xfrm>
              <a:off x="323410" y="6957490"/>
              <a:ext cx="8496740" cy="216030"/>
              <a:chOff x="323850" y="-531550"/>
              <a:chExt cx="8496740" cy="432060"/>
            </a:xfrm>
          </p:grpSpPr>
          <p:cxnSp>
            <p:nvCxnSpPr>
              <p:cNvPr id="36" name="Gerade Verbindung 35"/>
              <p:cNvCxnSpPr/>
              <p:nvPr userDrawn="1"/>
            </p:nvCxnSpPr>
            <p:spPr bwMode="gray">
              <a:xfrm rot="5400000">
                <a:off x="10782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Gerade Verbindung 36"/>
              <p:cNvCxnSpPr/>
              <p:nvPr userDrawn="1"/>
            </p:nvCxnSpPr>
            <p:spPr bwMode="gray">
              <a:xfrm rot="5400000">
                <a:off x="1403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Gerade Verbindung 37"/>
              <p:cNvCxnSpPr/>
              <p:nvPr userDrawn="1"/>
            </p:nvCxnSpPr>
            <p:spPr bwMode="gray">
              <a:xfrm rot="5400000">
                <a:off x="15475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Gerade Verbindung 38"/>
              <p:cNvCxnSpPr/>
              <p:nvPr userDrawn="1"/>
            </p:nvCxnSpPr>
            <p:spPr bwMode="gray">
              <a:xfrm rot="5400000">
                <a:off x="28437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Gerade Verbindung 39"/>
              <p:cNvCxnSpPr/>
              <p:nvPr userDrawn="1"/>
            </p:nvCxnSpPr>
            <p:spPr bwMode="gray">
              <a:xfrm rot="5400000">
                <a:off x="29877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Gerade Verbindung 40"/>
              <p:cNvCxnSpPr/>
              <p:nvPr userDrawn="1"/>
            </p:nvCxnSpPr>
            <p:spPr bwMode="gray">
              <a:xfrm rot="5400000">
                <a:off x="42839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Gerade Verbindung 41"/>
              <p:cNvCxnSpPr/>
              <p:nvPr userDrawn="1"/>
            </p:nvCxnSpPr>
            <p:spPr bwMode="gray">
              <a:xfrm rot="5400000">
                <a:off x="44279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Gerade Verbindung 42"/>
              <p:cNvCxnSpPr/>
              <p:nvPr userDrawn="1"/>
            </p:nvCxnSpPr>
            <p:spPr bwMode="gray">
              <a:xfrm rot="5400000">
                <a:off x="57241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Gerade Verbindung 43"/>
              <p:cNvCxnSpPr/>
              <p:nvPr userDrawn="1"/>
            </p:nvCxnSpPr>
            <p:spPr bwMode="gray">
              <a:xfrm rot="5400000">
                <a:off x="58681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 Verbindung 44"/>
              <p:cNvCxnSpPr/>
              <p:nvPr userDrawn="1"/>
            </p:nvCxnSpPr>
            <p:spPr bwMode="gray">
              <a:xfrm rot="5400000">
                <a:off x="71643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 Verbindung 45"/>
              <p:cNvCxnSpPr/>
              <p:nvPr userDrawn="1"/>
            </p:nvCxnSpPr>
            <p:spPr bwMode="gray">
              <a:xfrm rot="5400000">
                <a:off x="730838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Gerade Verbindung 46"/>
              <p:cNvCxnSpPr/>
              <p:nvPr userDrawn="1"/>
            </p:nvCxnSpPr>
            <p:spPr bwMode="gray">
              <a:xfrm rot="5400000">
                <a:off x="8604560" y="-3155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Gruppieren 9"/>
            <p:cNvGrpSpPr/>
            <p:nvPr/>
          </p:nvGrpSpPr>
          <p:grpSpPr bwMode="gray">
            <a:xfrm>
              <a:off x="9252650" y="908650"/>
              <a:ext cx="216030" cy="5688790"/>
              <a:chOff x="-540710" y="908650"/>
              <a:chExt cx="432060" cy="5688790"/>
            </a:xfrm>
          </p:grpSpPr>
          <p:cxnSp>
            <p:nvCxnSpPr>
              <p:cNvPr id="23" name="Gerade Verbindung 22"/>
              <p:cNvCxnSpPr/>
              <p:nvPr userDrawn="1"/>
            </p:nvCxnSpPr>
            <p:spPr bwMode="gray">
              <a:xfrm>
                <a:off x="-540710" y="11246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Gerade Verbindung 23"/>
              <p:cNvCxnSpPr/>
              <p:nvPr userDrawn="1"/>
            </p:nvCxnSpPr>
            <p:spPr bwMode="gray">
              <a:xfrm>
                <a:off x="-540710" y="90865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Gerade Verbindung 24"/>
              <p:cNvCxnSpPr/>
              <p:nvPr userDrawn="1"/>
            </p:nvCxnSpPr>
            <p:spPr bwMode="gray">
              <a:xfrm>
                <a:off x="-540710" y="659744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Gerade Verbindung 25"/>
              <p:cNvCxnSpPr/>
              <p:nvPr userDrawn="1"/>
            </p:nvCxnSpPr>
            <p:spPr bwMode="gray">
              <a:xfrm>
                <a:off x="-540710" y="645342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Gerade Verbindung 26"/>
              <p:cNvCxnSpPr/>
              <p:nvPr userDrawn="1"/>
            </p:nvCxnSpPr>
            <p:spPr bwMode="gray">
              <a:xfrm>
                <a:off x="-540710" y="54452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Gerade Verbindung 27"/>
              <p:cNvCxnSpPr/>
              <p:nvPr userDrawn="1"/>
            </p:nvCxnSpPr>
            <p:spPr bwMode="gray">
              <a:xfrm>
                <a:off x="-540710" y="530126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Gerade Verbindung 28"/>
              <p:cNvCxnSpPr/>
              <p:nvPr userDrawn="1"/>
            </p:nvCxnSpPr>
            <p:spPr bwMode="gray">
              <a:xfrm>
                <a:off x="-540710" y="436513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Gerade Verbindung 29"/>
              <p:cNvCxnSpPr/>
              <p:nvPr userDrawn="1"/>
            </p:nvCxnSpPr>
            <p:spPr bwMode="gray">
              <a:xfrm>
                <a:off x="-540710" y="42211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Gerade Verbindung 30"/>
              <p:cNvCxnSpPr/>
              <p:nvPr userDrawn="1"/>
            </p:nvCxnSpPr>
            <p:spPr bwMode="gray">
              <a:xfrm>
                <a:off x="-540710" y="328498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Gerade Verbindung 31"/>
              <p:cNvCxnSpPr/>
              <p:nvPr userDrawn="1"/>
            </p:nvCxnSpPr>
            <p:spPr bwMode="gray">
              <a:xfrm>
                <a:off x="-540710" y="314096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Gerade Verbindung 32"/>
              <p:cNvCxnSpPr/>
              <p:nvPr userDrawn="1"/>
            </p:nvCxnSpPr>
            <p:spPr bwMode="gray">
              <a:xfrm>
                <a:off x="-540710" y="220483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Gerade Verbindung 33"/>
              <p:cNvCxnSpPr/>
              <p:nvPr userDrawn="1"/>
            </p:nvCxnSpPr>
            <p:spPr bwMode="gray">
              <a:xfrm>
                <a:off x="-540710" y="20608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34"/>
              <p:cNvCxnSpPr/>
              <p:nvPr userDrawn="1"/>
            </p:nvCxnSpPr>
            <p:spPr bwMode="gray">
              <a:xfrm>
                <a:off x="-540710" y="6381410"/>
                <a:ext cx="43206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6" name="Text Placeholder 5"/>
          <p:cNvSpPr>
            <a:spLocks noGrp="1"/>
          </p:cNvSpPr>
          <p:nvPr>
            <p:ph type="body" sz="quarter" idx="11" hasCustomPrompt="1"/>
          </p:nvPr>
        </p:nvSpPr>
        <p:spPr bwMode="gray">
          <a:xfrm>
            <a:off x="323528" y="6021288"/>
            <a:ext cx="8496944" cy="216024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 baseline="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688797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icture Placeholder 67"/>
          <p:cNvSpPr>
            <a:spLocks noGrp="1"/>
          </p:cNvSpPr>
          <p:nvPr>
            <p:ph type="pic" sz="quarter" idx="12"/>
          </p:nvPr>
        </p:nvSpPr>
        <p:spPr bwMode="gray">
          <a:xfrm>
            <a:off x="323528" y="1123950"/>
            <a:ext cx="8496944" cy="5473402"/>
          </a:xfrm>
          <a:noFill/>
        </p:spPr>
        <p:txBody>
          <a:bodyPr/>
          <a:lstStyle>
            <a:lvl1pPr marL="0" indent="0">
              <a:buNone/>
              <a:defRPr>
                <a:latin typeface="Arial" pitchFamily="34" charset="0"/>
              </a:defRPr>
            </a:lvl1pPr>
          </a:lstStyle>
          <a:p>
            <a:r>
              <a:rPr lang="ru-RU" dirty="0" smtClean="0"/>
              <a:t>Вставка рисунка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467544" y="2420888"/>
            <a:ext cx="8208912" cy="1368152"/>
          </a:xfrm>
        </p:spPr>
        <p:txBody>
          <a:bodyPr anchor="b"/>
          <a:lstStyle>
            <a:lvl1pPr>
              <a:defRPr sz="4000" cap="all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67543" y="3861048"/>
            <a:ext cx="8208913" cy="1512168"/>
          </a:xfrm>
        </p:spPr>
        <p:txBody>
          <a:bodyPr/>
          <a:lstStyle>
            <a:lvl1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  <a:latin typeface="Arial" pitchFamily="34" charset="0"/>
              </a:defRPr>
            </a:lvl1pPr>
            <a:lvl2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2pPr>
            <a:lvl3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3pPr>
            <a:lvl4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4pPr>
            <a:lvl5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5pPr>
            <a:lvl6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6pPr>
            <a:lvl7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7pPr>
            <a:lvl8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8pPr>
            <a:lvl9pPr marL="0" indent="0" algn="l">
              <a:spcBef>
                <a:spcPts val="300"/>
              </a:spcBef>
              <a:spcAft>
                <a:spcPts val="0"/>
              </a:spcAft>
              <a:buNone/>
              <a:defRPr sz="2000">
                <a:solidFill>
                  <a:schemeClr val="bg1"/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 smtClean="0"/>
          </a:p>
        </p:txBody>
      </p:sp>
      <p:grpSp>
        <p:nvGrpSpPr>
          <p:cNvPr id="10" name="Gruppieren 9"/>
          <p:cNvGrpSpPr/>
          <p:nvPr userDrawn="1"/>
        </p:nvGrpSpPr>
        <p:grpSpPr bwMode="gray">
          <a:xfrm>
            <a:off x="-324550" y="908650"/>
            <a:ext cx="216030" cy="5688790"/>
            <a:chOff x="-540710" y="908650"/>
            <a:chExt cx="432060" cy="5688790"/>
          </a:xfrm>
        </p:grpSpPr>
        <p:cxnSp>
          <p:nvCxnSpPr>
            <p:cNvPr id="11" name="Gerade Verbindung 10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 Verbindung 11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Gerade Verbindung 12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uppieren 15"/>
          <p:cNvGrpSpPr/>
          <p:nvPr userDrawn="1"/>
        </p:nvGrpSpPr>
        <p:grpSpPr bwMode="gray">
          <a:xfrm>
            <a:off x="323850" y="-315520"/>
            <a:ext cx="8496740" cy="216030"/>
            <a:chOff x="323850" y="-531550"/>
            <a:chExt cx="8496740" cy="432060"/>
          </a:xfrm>
        </p:grpSpPr>
        <p:cxnSp>
          <p:nvCxnSpPr>
            <p:cNvPr id="17" name="Gerade Verbindung 16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Gerade Verbindung 25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uppieren 28"/>
          <p:cNvGrpSpPr/>
          <p:nvPr userDrawn="1"/>
        </p:nvGrpSpPr>
        <p:grpSpPr bwMode="gray">
          <a:xfrm>
            <a:off x="323410" y="6957490"/>
            <a:ext cx="8496740" cy="216030"/>
            <a:chOff x="323850" y="-531550"/>
            <a:chExt cx="8496740" cy="432060"/>
          </a:xfrm>
        </p:grpSpPr>
        <p:cxnSp>
          <p:nvCxnSpPr>
            <p:cNvPr id="30" name="Gerade Verbindung 29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 Verbindung 37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 Verbindung 38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uppieren 41"/>
          <p:cNvGrpSpPr/>
          <p:nvPr userDrawn="1"/>
        </p:nvGrpSpPr>
        <p:grpSpPr bwMode="gray">
          <a:xfrm>
            <a:off x="9252650" y="908650"/>
            <a:ext cx="216030" cy="5688790"/>
            <a:chOff x="-540710" y="908650"/>
            <a:chExt cx="432060" cy="5688790"/>
          </a:xfrm>
        </p:grpSpPr>
        <p:cxnSp>
          <p:nvCxnSpPr>
            <p:cNvPr id="43" name="Gerade Verbindung 42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 userDrawn="1"/>
          </p:nvCxnSpPr>
          <p:spPr bwMode="gray">
            <a:xfrm>
              <a:off x="-540710" y="54452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 userDrawn="1"/>
          </p:nvCxnSpPr>
          <p:spPr bwMode="gray">
            <a:xfrm>
              <a:off x="-540710" y="53012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 bwMode="gray">
            <a:xfrm>
              <a:off x="-540710" y="43651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 bwMode="gray">
            <a:xfrm>
              <a:off x="-540710" y="42211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 bwMode="gray">
            <a:xfrm>
              <a:off x="-540710" y="32849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 Verbindung 51"/>
            <p:cNvCxnSpPr/>
            <p:nvPr userDrawn="1"/>
          </p:nvCxnSpPr>
          <p:spPr bwMode="gray">
            <a:xfrm>
              <a:off x="-540710" y="31409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Gerade Verbindung 52"/>
            <p:cNvCxnSpPr/>
            <p:nvPr userDrawn="1"/>
          </p:nvCxnSpPr>
          <p:spPr bwMode="gray">
            <a:xfrm>
              <a:off x="-540710" y="22048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 Verbindung 53"/>
            <p:cNvCxnSpPr/>
            <p:nvPr userDrawn="1"/>
          </p:nvCxnSpPr>
          <p:spPr bwMode="gray">
            <a:xfrm>
              <a:off x="-540710" y="20608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Gerade Verbindung 54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Rechteck 55"/>
          <p:cNvSpPr/>
          <p:nvPr userDrawn="1"/>
        </p:nvSpPr>
        <p:spPr bwMode="gray">
          <a:xfrm>
            <a:off x="0" y="6597650"/>
            <a:ext cx="9144000" cy="2603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/>
            <a:endParaRPr lang="en-US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8" name="Text Placeholder 10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67430" y="6237312"/>
            <a:ext cx="8209140" cy="216024"/>
          </a:xfrm>
        </p:spPr>
        <p:txBody>
          <a:bodyPr tIns="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4pPr>
            <a:lvl5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solidFill>
                  <a:schemeClr val="bg2"/>
                </a:solidFill>
                <a:latin typeface="Arial" pitchFamily="34" charset="0"/>
              </a:defRPr>
            </a:lvl9pPr>
          </a:lstStyle>
          <a:p>
            <a:pPr lvl="0"/>
            <a:r>
              <a:rPr lang="en-US" dirty="0" smtClean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0925820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 bwMode="gray">
          <a:xfrm>
            <a:off x="323528" y="1052736"/>
            <a:ext cx="8496944" cy="5328592"/>
          </a:xfrm>
        </p:spPr>
        <p:txBody>
          <a:bodyPr/>
          <a:lstStyle>
            <a:lvl1pPr marL="360000" indent="-360000">
              <a:spcBef>
                <a:spcPts val="1200"/>
              </a:spcBef>
              <a:spcAft>
                <a:spcPts val="0"/>
              </a:spcAft>
              <a:buClr>
                <a:schemeClr val="tx2"/>
              </a:buClr>
              <a:buFont typeface="+mj-lt"/>
              <a:buAutoNum type="arabicPeriod"/>
              <a:defRPr sz="1800">
                <a:latin typeface="Arial" pitchFamily="34" charset="0"/>
              </a:defRPr>
            </a:lvl1pPr>
            <a:lvl2pPr marL="360000" indent="0">
              <a:spcBef>
                <a:spcPts val="300"/>
              </a:spcBef>
              <a:spcAft>
                <a:spcPts val="1200"/>
              </a:spcAft>
              <a:buClr>
                <a:schemeClr val="bg2"/>
              </a:buClr>
              <a:buFont typeface="+mj-lt"/>
              <a:buNone/>
              <a:defRPr sz="1800">
                <a:solidFill>
                  <a:schemeClr val="tx1"/>
                </a:solidFill>
                <a:latin typeface="Arial" pitchFamily="34" charset="0"/>
              </a:defRPr>
            </a:lvl2pPr>
            <a:lvl3pPr marL="360000" indent="0">
              <a:spcAft>
                <a:spcPts val="1200"/>
              </a:spcAft>
              <a:buFontTx/>
              <a:buNone/>
              <a:defRPr sz="1800">
                <a:solidFill>
                  <a:schemeClr val="bg2"/>
                </a:solidFill>
                <a:latin typeface="Arial" pitchFamily="34" charset="0"/>
              </a:defRPr>
            </a:lvl3pPr>
            <a:lvl4pPr marL="360000" indent="0">
              <a:spcAft>
                <a:spcPts val="1200"/>
              </a:spcAft>
              <a:buFontTx/>
              <a:buNone/>
              <a:defRPr sz="1800">
                <a:solidFill>
                  <a:schemeClr val="bg2"/>
                </a:solidFill>
              </a:defRPr>
            </a:lvl4pPr>
            <a:lvl5pPr marL="360000" indent="0">
              <a:spcAft>
                <a:spcPts val="1200"/>
              </a:spcAft>
              <a:buFontTx/>
              <a:buNone/>
              <a:defRPr sz="1800" b="0">
                <a:solidFill>
                  <a:schemeClr val="bg2"/>
                </a:solidFill>
              </a:defRPr>
            </a:lvl5pPr>
            <a:lvl6pPr marL="360000" indent="0">
              <a:spcAft>
                <a:spcPts val="1200"/>
              </a:spcAft>
              <a:buFontTx/>
              <a:buNone/>
              <a:defRPr sz="1800">
                <a:solidFill>
                  <a:schemeClr val="bg2"/>
                </a:solidFill>
              </a:defRPr>
            </a:lvl6pPr>
            <a:lvl7pPr marL="360000" indent="0">
              <a:spcAft>
                <a:spcPts val="1200"/>
              </a:spcAft>
              <a:buFontTx/>
              <a:buNone/>
              <a:defRPr sz="1800">
                <a:solidFill>
                  <a:schemeClr val="bg2"/>
                </a:solidFill>
              </a:defRPr>
            </a:lvl7pPr>
            <a:lvl8pPr marL="360000" indent="0">
              <a:spcAft>
                <a:spcPts val="1200"/>
              </a:spcAft>
              <a:buFontTx/>
              <a:buNone/>
              <a:defRPr sz="1800">
                <a:solidFill>
                  <a:schemeClr val="bg2"/>
                </a:solidFill>
              </a:defRPr>
            </a:lvl8pPr>
            <a:lvl9pPr marL="360000" indent="0">
              <a:spcAft>
                <a:spcPts val="1200"/>
              </a:spcAft>
              <a:buFontTx/>
              <a:buNone/>
              <a:defRPr sz="18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endParaRPr lang="en-US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522024" y="6597352"/>
            <a:ext cx="1298448" cy="146304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de-DE" sz="800" smtClean="0">
                <a:solidFill>
                  <a:schemeClr val="bg2"/>
                </a:solidFill>
                <a:latin typeface="Arial" pitchFamily="34" charset="0"/>
              </a:defRPr>
            </a:lvl1pPr>
          </a:lstStyle>
          <a:p>
            <a:pPr algn="r"/>
            <a:fld id="{1BDBE1E8-50F2-49BA-A952-1CC1DEAA5FBD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52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for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 bwMode="gray">
          <a:xfrm>
            <a:off x="0" y="2205038"/>
            <a:ext cx="9144000" cy="2447924"/>
          </a:xfrm>
          <a:gradFill>
            <a:gsLst>
              <a:gs pos="2000">
                <a:schemeClr val="accent6"/>
              </a:gs>
              <a:gs pos="100000">
                <a:srgbClr val="F9B200"/>
              </a:gs>
            </a:gsLst>
            <a:lin ang="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24000" tIns="0" rIns="324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de-DE" sz="3000" kern="1200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en-US" dirty="0" smtClean="0"/>
              <a:t>Click to add text</a:t>
            </a:r>
          </a:p>
        </p:txBody>
      </p:sp>
      <p:grpSp>
        <p:nvGrpSpPr>
          <p:cNvPr id="5" name="Gruppieren 4"/>
          <p:cNvGrpSpPr/>
          <p:nvPr userDrawn="1"/>
        </p:nvGrpSpPr>
        <p:grpSpPr bwMode="gray">
          <a:xfrm>
            <a:off x="-324680" y="908650"/>
            <a:ext cx="216030" cy="5688790"/>
            <a:chOff x="-540710" y="908650"/>
            <a:chExt cx="432060" cy="5688790"/>
          </a:xfrm>
        </p:grpSpPr>
        <p:cxnSp>
          <p:nvCxnSpPr>
            <p:cNvPr id="6" name="Gerade Verbindung 5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pieren 11"/>
          <p:cNvGrpSpPr/>
          <p:nvPr userDrawn="1"/>
        </p:nvGrpSpPr>
        <p:grpSpPr bwMode="gray">
          <a:xfrm>
            <a:off x="323850" y="-315520"/>
            <a:ext cx="8496740" cy="216030"/>
            <a:chOff x="323850" y="-531550"/>
            <a:chExt cx="8496740" cy="432060"/>
          </a:xfrm>
        </p:grpSpPr>
        <p:cxnSp>
          <p:nvCxnSpPr>
            <p:cNvPr id="13" name="Gerade Verbindung 12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 userDrawn="1"/>
        </p:nvGrpSpPr>
        <p:grpSpPr bwMode="gray">
          <a:xfrm>
            <a:off x="323410" y="6957490"/>
            <a:ext cx="8496740" cy="216030"/>
            <a:chOff x="323850" y="-531550"/>
            <a:chExt cx="8496740" cy="432060"/>
          </a:xfrm>
        </p:grpSpPr>
        <p:cxnSp>
          <p:nvCxnSpPr>
            <p:cNvPr id="26" name="Gerade Verbindung 25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ieren 37"/>
          <p:cNvGrpSpPr/>
          <p:nvPr userDrawn="1"/>
        </p:nvGrpSpPr>
        <p:grpSpPr bwMode="gray">
          <a:xfrm>
            <a:off x="9252650" y="908650"/>
            <a:ext cx="216030" cy="5688790"/>
            <a:chOff x="-540710" y="908650"/>
            <a:chExt cx="432060" cy="5688790"/>
          </a:xfrm>
        </p:grpSpPr>
        <p:cxnSp>
          <p:nvCxnSpPr>
            <p:cNvPr id="39" name="Gerade Verbindung 38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 userDrawn="1"/>
          </p:nvCxnSpPr>
          <p:spPr bwMode="gray">
            <a:xfrm>
              <a:off x="-540710" y="54452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 userDrawn="1"/>
          </p:nvCxnSpPr>
          <p:spPr bwMode="gray">
            <a:xfrm>
              <a:off x="-540710" y="53012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 userDrawn="1"/>
          </p:nvCxnSpPr>
          <p:spPr bwMode="gray">
            <a:xfrm>
              <a:off x="-540710" y="43651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 userDrawn="1"/>
          </p:nvCxnSpPr>
          <p:spPr bwMode="gray">
            <a:xfrm>
              <a:off x="-540710" y="42211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 userDrawn="1"/>
          </p:nvCxnSpPr>
          <p:spPr bwMode="gray">
            <a:xfrm>
              <a:off x="-540710" y="32849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 userDrawn="1"/>
          </p:nvCxnSpPr>
          <p:spPr bwMode="gray">
            <a:xfrm>
              <a:off x="-540710" y="31409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 bwMode="gray">
            <a:xfrm>
              <a:off x="-540710" y="22048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 bwMode="gray">
            <a:xfrm>
              <a:off x="-540710" y="20608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hteck 2"/>
          <p:cNvSpPr/>
          <p:nvPr userDrawn="1"/>
        </p:nvSpPr>
        <p:spPr bwMode="gray">
          <a:xfrm>
            <a:off x="0" y="0"/>
            <a:ext cx="9144000" cy="2132856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/>
            <a:endParaRPr lang="de-DE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605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for printing docum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hteck 63"/>
          <p:cNvSpPr/>
          <p:nvPr userDrawn="1"/>
        </p:nvSpPr>
        <p:spPr bwMode="gray">
          <a:xfrm>
            <a:off x="0" y="2636912"/>
            <a:ext cx="9144000" cy="72008"/>
          </a:xfrm>
          <a:prstGeom prst="rect">
            <a:avLst/>
          </a:prstGeom>
          <a:gradFill>
            <a:gsLst>
              <a:gs pos="2000">
                <a:schemeClr val="accent6"/>
              </a:gs>
              <a:gs pos="100000">
                <a:srgbClr val="F9B200"/>
              </a:gs>
            </a:gsLst>
            <a:lin ang="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gray">
          <a:xfrm>
            <a:off x="0" y="2708920"/>
            <a:ext cx="9144000" cy="1440160"/>
          </a:xfrm>
        </p:spPr>
        <p:txBody>
          <a:bodyPr lIns="324000" rIns="324000" bIns="0" anchor="ctr"/>
          <a:lstStyle>
            <a:lvl1pPr>
              <a:defRPr sz="30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text</a:t>
            </a:r>
          </a:p>
        </p:txBody>
      </p:sp>
      <p:grpSp>
        <p:nvGrpSpPr>
          <p:cNvPr id="5" name="Gruppieren 4"/>
          <p:cNvGrpSpPr/>
          <p:nvPr userDrawn="1"/>
        </p:nvGrpSpPr>
        <p:grpSpPr bwMode="gray">
          <a:xfrm>
            <a:off x="-324680" y="908650"/>
            <a:ext cx="216030" cy="5688790"/>
            <a:chOff x="-540710" y="908650"/>
            <a:chExt cx="432060" cy="5688790"/>
          </a:xfrm>
        </p:grpSpPr>
        <p:cxnSp>
          <p:nvCxnSpPr>
            <p:cNvPr id="6" name="Gerade Verbindung 5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Gerade Verbindung 6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Gerade Verbindung 8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Gerade Verbindung 9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Gerade Verbindung 10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uppieren 11"/>
          <p:cNvGrpSpPr/>
          <p:nvPr userDrawn="1"/>
        </p:nvGrpSpPr>
        <p:grpSpPr bwMode="gray">
          <a:xfrm>
            <a:off x="323850" y="-315520"/>
            <a:ext cx="8496740" cy="216030"/>
            <a:chOff x="323850" y="-531550"/>
            <a:chExt cx="8496740" cy="432060"/>
          </a:xfrm>
        </p:grpSpPr>
        <p:cxnSp>
          <p:nvCxnSpPr>
            <p:cNvPr id="13" name="Gerade Verbindung 12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 Verbindung 13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 Verbindung 14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15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Gerade Verbindung 16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Gerade Verbindung 17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Gerade Verbindung 18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19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rade Verbindung 20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21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Gerade Verbindung 22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uppieren 24"/>
          <p:cNvGrpSpPr/>
          <p:nvPr userDrawn="1"/>
        </p:nvGrpSpPr>
        <p:grpSpPr bwMode="gray">
          <a:xfrm>
            <a:off x="323410" y="6957490"/>
            <a:ext cx="8496740" cy="216030"/>
            <a:chOff x="323850" y="-531550"/>
            <a:chExt cx="8496740" cy="432060"/>
          </a:xfrm>
        </p:grpSpPr>
        <p:cxnSp>
          <p:nvCxnSpPr>
            <p:cNvPr id="26" name="Gerade Verbindung 25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 Verbindung 35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 Verbindung 36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ieren 37"/>
          <p:cNvGrpSpPr/>
          <p:nvPr userDrawn="1"/>
        </p:nvGrpSpPr>
        <p:grpSpPr bwMode="gray">
          <a:xfrm>
            <a:off x="9252650" y="908650"/>
            <a:ext cx="216030" cy="5688790"/>
            <a:chOff x="-540710" y="908650"/>
            <a:chExt cx="432060" cy="5688790"/>
          </a:xfrm>
        </p:grpSpPr>
        <p:cxnSp>
          <p:nvCxnSpPr>
            <p:cNvPr id="39" name="Gerade Verbindung 38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 userDrawn="1"/>
          </p:nvCxnSpPr>
          <p:spPr bwMode="gray">
            <a:xfrm>
              <a:off x="-540710" y="54452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 userDrawn="1"/>
          </p:nvCxnSpPr>
          <p:spPr bwMode="gray">
            <a:xfrm>
              <a:off x="-540710" y="53012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 userDrawn="1"/>
          </p:nvCxnSpPr>
          <p:spPr bwMode="gray">
            <a:xfrm>
              <a:off x="-540710" y="43651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 userDrawn="1"/>
          </p:nvCxnSpPr>
          <p:spPr bwMode="gray">
            <a:xfrm>
              <a:off x="-540710" y="42211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 userDrawn="1"/>
          </p:nvCxnSpPr>
          <p:spPr bwMode="gray">
            <a:xfrm>
              <a:off x="-540710" y="32849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 userDrawn="1"/>
          </p:nvCxnSpPr>
          <p:spPr bwMode="gray">
            <a:xfrm>
              <a:off x="-540710" y="31409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 bwMode="gray">
            <a:xfrm>
              <a:off x="-540710" y="22048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 bwMode="gray">
            <a:xfrm>
              <a:off x="-540710" y="20608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 Verbindung 50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Rechteck 66"/>
          <p:cNvSpPr/>
          <p:nvPr userDrawn="1"/>
        </p:nvSpPr>
        <p:spPr bwMode="gray">
          <a:xfrm>
            <a:off x="0" y="4149080"/>
            <a:ext cx="9144000" cy="72008"/>
          </a:xfrm>
          <a:prstGeom prst="rect">
            <a:avLst/>
          </a:prstGeom>
          <a:gradFill>
            <a:gsLst>
              <a:gs pos="2000">
                <a:schemeClr val="accent6"/>
              </a:gs>
              <a:gs pos="100000">
                <a:srgbClr val="F9B200"/>
              </a:gs>
            </a:gsLst>
            <a:lin ang="0" scaled="0"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55" name="Rechteck 54"/>
          <p:cNvSpPr/>
          <p:nvPr userDrawn="1"/>
        </p:nvSpPr>
        <p:spPr bwMode="gray">
          <a:xfrm>
            <a:off x="0" y="0"/>
            <a:ext cx="9144000" cy="2636912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/>
            <a:endParaRPr lang="de-DE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1137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6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23850" y="6453188"/>
            <a:ext cx="8496300" cy="144462"/>
          </a:xfrm>
        </p:spPr>
        <p:txBody>
          <a:bodyPr tIns="0" bIns="36000" anchor="b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800">
                <a:solidFill>
                  <a:schemeClr val="bg2"/>
                </a:solidFill>
              </a:defRPr>
            </a:lvl1pPr>
            <a:lvl2pPr marL="0" indent="0">
              <a:spcBef>
                <a:spcPts val="300"/>
              </a:spcBef>
              <a:spcAft>
                <a:spcPts val="0"/>
              </a:spcAft>
              <a:buFont typeface="Arial" pitchFamily="34" charset="0"/>
              <a:buNone/>
              <a:defRPr sz="900">
                <a:solidFill>
                  <a:schemeClr val="bg2"/>
                </a:solidFill>
              </a:defRPr>
            </a:lvl2pPr>
            <a:lvl3pPr marL="0" indent="0">
              <a:spcBef>
                <a:spcPts val="300"/>
              </a:spcBef>
              <a:spcAft>
                <a:spcPts val="0"/>
              </a:spcAft>
              <a:buFont typeface="Arial" pitchFamily="34" charset="0"/>
              <a:buNone/>
              <a:defRPr sz="900">
                <a:solidFill>
                  <a:schemeClr val="bg2"/>
                </a:solidFill>
              </a:defRPr>
            </a:lvl3pPr>
            <a:lvl4pPr marL="0" indent="0">
              <a:spcBef>
                <a:spcPts val="300"/>
              </a:spcBef>
              <a:spcAft>
                <a:spcPts val="0"/>
              </a:spcAft>
              <a:buNone/>
              <a:defRPr sz="900">
                <a:solidFill>
                  <a:schemeClr val="bg2"/>
                </a:solidFill>
              </a:defRPr>
            </a:lvl4pPr>
            <a:lvl5pPr marL="0" indent="0">
              <a:spcBef>
                <a:spcPts val="300"/>
              </a:spcBef>
              <a:spcAft>
                <a:spcPts val="0"/>
              </a:spcAft>
              <a:buNone/>
              <a:defRPr sz="900" b="0">
                <a:solidFill>
                  <a:schemeClr val="bg2"/>
                </a:solidFill>
              </a:defRPr>
            </a:lvl5pPr>
            <a:lvl6pPr marL="0" indent="0">
              <a:spcBef>
                <a:spcPts val="300"/>
              </a:spcBef>
              <a:buFont typeface="Arial" pitchFamily="34" charset="0"/>
              <a:buNone/>
              <a:defRPr sz="900">
                <a:solidFill>
                  <a:schemeClr val="bg2"/>
                </a:solidFill>
              </a:defRPr>
            </a:lvl6pPr>
            <a:lvl7pPr marL="0" indent="0">
              <a:spcBef>
                <a:spcPts val="300"/>
              </a:spcBef>
              <a:buFont typeface="Arial" pitchFamily="34" charset="0"/>
              <a:buNone/>
              <a:defRPr sz="900">
                <a:solidFill>
                  <a:schemeClr val="bg2"/>
                </a:solidFill>
              </a:defRPr>
            </a:lvl7pPr>
            <a:lvl8pPr marL="0" indent="0">
              <a:spcBef>
                <a:spcPts val="300"/>
              </a:spcBef>
              <a:buFont typeface="Arial" pitchFamily="34" charset="0"/>
              <a:buNone/>
              <a:defRPr sz="900">
                <a:solidFill>
                  <a:schemeClr val="bg2"/>
                </a:solidFill>
              </a:defRPr>
            </a:lvl8pPr>
            <a:lvl9pPr marL="0" indent="0">
              <a:spcBef>
                <a:spcPts val="300"/>
              </a:spcBef>
              <a:buFont typeface="Arial" pitchFamily="34" charset="0"/>
              <a:buNone/>
              <a:defRPr sz="9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 smtClean="0"/>
              <a:t>[Source information]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1892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6" name="Textplatzhalter 6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23850" y="6453188"/>
            <a:ext cx="8496300" cy="144462"/>
          </a:xfrm>
        </p:spPr>
        <p:txBody>
          <a:bodyPr tIns="0" bIns="3600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 baseline="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bg2"/>
                </a:solidFill>
              </a:defRPr>
            </a:lvl4pPr>
            <a:lvl5pPr marL="0" indent="0">
              <a:spcBef>
                <a:spcPts val="300"/>
              </a:spcBef>
              <a:spcAft>
                <a:spcPts val="0"/>
              </a:spcAft>
              <a:buNone/>
              <a:defRPr sz="900" b="0"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 smtClean="0"/>
              <a:t>[Source information]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dirty="0" smtClean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73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 smtClean="0"/>
              <a:t>Click to add text</a:t>
            </a:r>
            <a:endParaRPr lang="en-GB" dirty="0"/>
          </a:p>
        </p:txBody>
      </p:sp>
      <p:sp>
        <p:nvSpPr>
          <p:cNvPr id="8" name="Textplatzhalter 6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23850" y="6453188"/>
            <a:ext cx="8496300" cy="144462"/>
          </a:xfrm>
        </p:spPr>
        <p:txBody>
          <a:bodyPr tIns="0" bIns="3600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 baseline="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bg2"/>
                </a:solidFill>
              </a:defRPr>
            </a:lvl4pPr>
            <a:lvl5pPr marL="0" indent="0">
              <a:spcBef>
                <a:spcPts val="300"/>
              </a:spcBef>
              <a:spcAft>
                <a:spcPts val="0"/>
              </a:spcAft>
              <a:buNone/>
              <a:defRPr sz="900" b="0"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 smtClean="0"/>
              <a:t>[Source information]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323528" y="1052736"/>
            <a:ext cx="4177035" cy="5328592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4644010" y="1052736"/>
            <a:ext cx="4177035" cy="5328592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25044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dirty="0" smtClean="0"/>
              <a:t>Click to add text</a:t>
            </a:r>
            <a:endParaRPr lang="en-GB" dirty="0"/>
          </a:p>
        </p:txBody>
      </p:sp>
      <p:sp>
        <p:nvSpPr>
          <p:cNvPr id="10" name="Textplatzhalter 6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323850" y="6453188"/>
            <a:ext cx="8496300" cy="144462"/>
          </a:xfrm>
        </p:spPr>
        <p:txBody>
          <a:bodyPr tIns="0" bIns="36000" anchor="b" anchorCtr="0"/>
          <a:lstStyle>
            <a:lvl1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 baseline="0">
                <a:solidFill>
                  <a:schemeClr val="bg2"/>
                </a:solidFill>
              </a:defRPr>
            </a:lvl1pPr>
            <a:lvl2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2pPr>
            <a:lvl3pPr marL="0" indent="0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3pPr>
            <a:lvl4pPr marL="0" indent="0">
              <a:spcBef>
                <a:spcPts val="0"/>
              </a:spcBef>
              <a:spcAft>
                <a:spcPts val="0"/>
              </a:spcAft>
              <a:buNone/>
              <a:defRPr sz="800">
                <a:solidFill>
                  <a:schemeClr val="bg2"/>
                </a:solidFill>
              </a:defRPr>
            </a:lvl4pPr>
            <a:lvl5pPr marL="0" indent="0">
              <a:spcBef>
                <a:spcPts val="300"/>
              </a:spcBef>
              <a:spcAft>
                <a:spcPts val="0"/>
              </a:spcAft>
              <a:buNone/>
              <a:defRPr sz="900" b="0">
                <a:solidFill>
                  <a:schemeClr val="bg2"/>
                </a:solidFill>
              </a:defRPr>
            </a:lvl5pPr>
            <a:lvl6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6pPr>
            <a:lvl7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7pPr>
            <a:lvl8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8pPr>
            <a:lvl9pPr marL="0" indent="0">
              <a:spcBef>
                <a:spcPts val="0"/>
              </a:spcBef>
              <a:buFont typeface="Arial" pitchFamily="34" charset="0"/>
              <a:buNone/>
              <a:defRPr sz="800">
                <a:solidFill>
                  <a:schemeClr val="bg2"/>
                </a:solidFill>
              </a:defRPr>
            </a:lvl9pPr>
          </a:lstStyle>
          <a:p>
            <a:pPr lvl="0"/>
            <a:r>
              <a:rPr lang="en-US" noProof="0" dirty="0" smtClean="0"/>
              <a:t>[Source information]</a:t>
            </a:r>
          </a:p>
        </p:txBody>
      </p:sp>
      <p:sp>
        <p:nvSpPr>
          <p:cNvPr id="13" name="Content Placeholder 4"/>
          <p:cNvSpPr>
            <a:spLocks noGrp="1"/>
          </p:cNvSpPr>
          <p:nvPr>
            <p:ph sz="quarter" idx="13" hasCustomPrompt="1"/>
          </p:nvPr>
        </p:nvSpPr>
        <p:spPr>
          <a:xfrm>
            <a:off x="323528" y="1052736"/>
            <a:ext cx="2735585" cy="5328592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14" name="Content Placeholder 4"/>
          <p:cNvSpPr>
            <a:spLocks noGrp="1"/>
          </p:cNvSpPr>
          <p:nvPr>
            <p:ph sz="quarter" idx="14" hasCustomPrompt="1"/>
          </p:nvPr>
        </p:nvSpPr>
        <p:spPr>
          <a:xfrm>
            <a:off x="3203810" y="1052670"/>
            <a:ext cx="2735585" cy="5328592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  <p:sp>
        <p:nvSpPr>
          <p:cNvPr id="15" name="Content Placeholder 4"/>
          <p:cNvSpPr>
            <a:spLocks noGrp="1"/>
          </p:cNvSpPr>
          <p:nvPr>
            <p:ph sz="quarter" idx="15" hasCustomPrompt="1"/>
          </p:nvPr>
        </p:nvSpPr>
        <p:spPr>
          <a:xfrm>
            <a:off x="6084210" y="1052604"/>
            <a:ext cx="2735585" cy="5328592"/>
          </a:xfrm>
        </p:spPr>
        <p:txBody>
          <a:bodyPr/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068451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tags" Target="../tags/tag1.xml"/><Relationship Id="rId18" Type="http://schemas.openxmlformats.org/officeDocument/2006/relationships/tags" Target="../tags/tag2.xml"/><Relationship Id="rId19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8170863" y="260560"/>
            <a:ext cx="649287" cy="649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323850" y="260648"/>
            <a:ext cx="6335713" cy="6474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noProof="0" dirty="0" smtClean="0"/>
              <a:t>Click to add text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7"/>
            </p:custDataLst>
          </p:nvPr>
        </p:nvSpPr>
        <p:spPr bwMode="gray">
          <a:xfrm>
            <a:off x="323528" y="1052736"/>
            <a:ext cx="8496944" cy="5328592"/>
          </a:xfrm>
          <a:prstGeom prst="rect">
            <a:avLst/>
          </a:prstGeom>
        </p:spPr>
        <p:txBody>
          <a:bodyPr vert="horz" lIns="0" tIns="18000" rIns="0" bIns="0" rtlCol="0" anchor="t" anchorCtr="0">
            <a:noAutofit/>
          </a:bodyPr>
          <a:lstStyle/>
          <a:p>
            <a:pPr lvl="0"/>
            <a:r>
              <a:rPr lang="en-US" noProof="0" dirty="0" smtClean="0"/>
              <a:t>Click to add text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  <a:p>
            <a:pPr lvl="5"/>
            <a:r>
              <a:rPr lang="en-US" noProof="0" dirty="0" smtClean="0"/>
              <a:t>Sixth level</a:t>
            </a:r>
          </a:p>
          <a:p>
            <a:pPr lvl="6"/>
            <a:r>
              <a:rPr lang="en-US" noProof="0" dirty="0" smtClean="0"/>
              <a:t>Seventh level</a:t>
            </a:r>
          </a:p>
          <a:p>
            <a:pPr lvl="6"/>
            <a:r>
              <a:rPr lang="en-US" noProof="0" dirty="0" smtClean="0"/>
              <a:t>Eighth level</a:t>
            </a:r>
          </a:p>
          <a:p>
            <a:pPr lvl="8"/>
            <a:r>
              <a:rPr lang="en-US" noProof="0" dirty="0" smtClean="0"/>
              <a:t>Ninth level</a:t>
            </a:r>
          </a:p>
        </p:txBody>
      </p:sp>
      <p:sp>
        <p:nvSpPr>
          <p:cNvPr id="4" name="VCT_Marker_ID_4" hidden="1"/>
          <p:cNvSpPr/>
          <p:nvPr>
            <p:custDataLst>
              <p:tags r:id="rId18"/>
            </p:custDataLst>
          </p:nvPr>
        </p:nvSpPr>
        <p:spPr bwMode="gray">
          <a:xfrm>
            <a:off x="1270000" y="127000"/>
            <a:ext cx="127000" cy="127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buFont typeface="Courier New" pitchFamily="49" charset="0"/>
              <a:buNone/>
            </a:pPr>
            <a:endParaRPr lang="en-US" sz="16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cxnSp>
        <p:nvCxnSpPr>
          <p:cNvPr id="10" name="Straight Connector 8"/>
          <p:cNvCxnSpPr/>
          <p:nvPr/>
        </p:nvCxnSpPr>
        <p:spPr bwMode="gray">
          <a:xfrm>
            <a:off x="8028480" y="260350"/>
            <a:ext cx="0" cy="647700"/>
          </a:xfrm>
          <a:prstGeom prst="line">
            <a:avLst/>
          </a:prstGeom>
          <a:ln w="9525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ieren 11"/>
          <p:cNvGrpSpPr/>
          <p:nvPr/>
        </p:nvGrpSpPr>
        <p:grpSpPr bwMode="gray">
          <a:xfrm>
            <a:off x="323850" y="-315520"/>
            <a:ext cx="8496740" cy="216030"/>
            <a:chOff x="323850" y="-531550"/>
            <a:chExt cx="8496740" cy="432060"/>
          </a:xfrm>
        </p:grpSpPr>
        <p:cxnSp>
          <p:nvCxnSpPr>
            <p:cNvPr id="23" name="Gerade Verbindung 22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Gerade Verbindung 23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Gerade Verbindung 24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Gerade Verbindung 26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27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28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Gerade Verbindung 29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Gerade Verbindung 30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 Verbindung 31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 Verbindung 32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 Verbindung 33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 Verbindung 34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uppieren 37"/>
          <p:cNvGrpSpPr/>
          <p:nvPr/>
        </p:nvGrpSpPr>
        <p:grpSpPr bwMode="gray">
          <a:xfrm>
            <a:off x="323410" y="6957490"/>
            <a:ext cx="8496740" cy="216030"/>
            <a:chOff x="323850" y="-531550"/>
            <a:chExt cx="8496740" cy="432060"/>
          </a:xfrm>
        </p:grpSpPr>
        <p:cxnSp>
          <p:nvCxnSpPr>
            <p:cNvPr id="39" name="Gerade Verbindung 38"/>
            <p:cNvCxnSpPr/>
            <p:nvPr userDrawn="1"/>
          </p:nvCxnSpPr>
          <p:spPr bwMode="gray">
            <a:xfrm rot="5400000">
              <a:off x="10782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39"/>
            <p:cNvCxnSpPr/>
            <p:nvPr userDrawn="1"/>
          </p:nvCxnSpPr>
          <p:spPr bwMode="gray">
            <a:xfrm rot="5400000">
              <a:off x="1403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40"/>
            <p:cNvCxnSpPr/>
            <p:nvPr userDrawn="1"/>
          </p:nvCxnSpPr>
          <p:spPr bwMode="gray">
            <a:xfrm rot="5400000">
              <a:off x="15475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41"/>
            <p:cNvCxnSpPr/>
            <p:nvPr userDrawn="1"/>
          </p:nvCxnSpPr>
          <p:spPr bwMode="gray">
            <a:xfrm rot="5400000">
              <a:off x="28437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Gerade Verbindung 42"/>
            <p:cNvCxnSpPr/>
            <p:nvPr userDrawn="1"/>
          </p:nvCxnSpPr>
          <p:spPr bwMode="gray">
            <a:xfrm rot="5400000">
              <a:off x="29877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Gerade Verbindung 43"/>
            <p:cNvCxnSpPr/>
            <p:nvPr userDrawn="1"/>
          </p:nvCxnSpPr>
          <p:spPr bwMode="gray">
            <a:xfrm rot="5400000">
              <a:off x="42839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 Verbindung 44"/>
            <p:cNvCxnSpPr/>
            <p:nvPr userDrawn="1"/>
          </p:nvCxnSpPr>
          <p:spPr bwMode="gray">
            <a:xfrm rot="5400000">
              <a:off x="44279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Gerade Verbindung 45"/>
            <p:cNvCxnSpPr/>
            <p:nvPr userDrawn="1"/>
          </p:nvCxnSpPr>
          <p:spPr bwMode="gray">
            <a:xfrm rot="5400000">
              <a:off x="57241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 Verbindung 46"/>
            <p:cNvCxnSpPr/>
            <p:nvPr userDrawn="1"/>
          </p:nvCxnSpPr>
          <p:spPr bwMode="gray">
            <a:xfrm rot="5400000">
              <a:off x="58681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 Verbindung 47"/>
            <p:cNvCxnSpPr/>
            <p:nvPr userDrawn="1"/>
          </p:nvCxnSpPr>
          <p:spPr bwMode="gray">
            <a:xfrm rot="5400000">
              <a:off x="71643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Gerade Verbindung 48"/>
            <p:cNvCxnSpPr/>
            <p:nvPr userDrawn="1"/>
          </p:nvCxnSpPr>
          <p:spPr bwMode="gray">
            <a:xfrm rot="5400000">
              <a:off x="730838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 Verbindung 49"/>
            <p:cNvCxnSpPr/>
            <p:nvPr userDrawn="1"/>
          </p:nvCxnSpPr>
          <p:spPr bwMode="gray">
            <a:xfrm rot="5400000">
              <a:off x="8604560" y="-3155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uppieren 57"/>
          <p:cNvGrpSpPr/>
          <p:nvPr/>
        </p:nvGrpSpPr>
        <p:grpSpPr bwMode="gray">
          <a:xfrm>
            <a:off x="9252650" y="908562"/>
            <a:ext cx="216030" cy="5688790"/>
            <a:chOff x="-540710" y="908650"/>
            <a:chExt cx="432060" cy="5688790"/>
          </a:xfrm>
        </p:grpSpPr>
        <p:cxnSp>
          <p:nvCxnSpPr>
            <p:cNvPr id="59" name="Gerade Verbindung 58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 Verbindung 59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Gerade Verbindung 61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 Verbindung 62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Gerade Verbindung 79"/>
            <p:cNvCxnSpPr/>
            <p:nvPr userDrawn="1"/>
          </p:nvCxnSpPr>
          <p:spPr bwMode="gray">
            <a:xfrm>
              <a:off x="-540710" y="54452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Gerade Verbindung 80"/>
            <p:cNvCxnSpPr/>
            <p:nvPr userDrawn="1"/>
          </p:nvCxnSpPr>
          <p:spPr bwMode="gray">
            <a:xfrm>
              <a:off x="-540710" y="53012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Gerade Verbindung 81"/>
            <p:cNvCxnSpPr/>
            <p:nvPr userDrawn="1"/>
          </p:nvCxnSpPr>
          <p:spPr bwMode="gray">
            <a:xfrm>
              <a:off x="-540710" y="43651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Gerade Verbindung 82"/>
            <p:cNvCxnSpPr/>
            <p:nvPr userDrawn="1"/>
          </p:nvCxnSpPr>
          <p:spPr bwMode="gray">
            <a:xfrm>
              <a:off x="-540710" y="42211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Gerade Verbindung 83"/>
            <p:cNvCxnSpPr/>
            <p:nvPr userDrawn="1"/>
          </p:nvCxnSpPr>
          <p:spPr bwMode="gray">
            <a:xfrm>
              <a:off x="-540710" y="32849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Gerade Verbindung 84"/>
            <p:cNvCxnSpPr/>
            <p:nvPr userDrawn="1"/>
          </p:nvCxnSpPr>
          <p:spPr bwMode="gray">
            <a:xfrm>
              <a:off x="-540710" y="31409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Gerade Verbindung 85"/>
            <p:cNvCxnSpPr/>
            <p:nvPr userDrawn="1"/>
          </p:nvCxnSpPr>
          <p:spPr bwMode="gray">
            <a:xfrm>
              <a:off x="-540710" y="22048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Gerade Verbindung 86"/>
            <p:cNvCxnSpPr/>
            <p:nvPr userDrawn="1"/>
          </p:nvCxnSpPr>
          <p:spPr bwMode="gray">
            <a:xfrm>
              <a:off x="-540710" y="20608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Gerade Verbindung 88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uppieren 55"/>
          <p:cNvGrpSpPr/>
          <p:nvPr/>
        </p:nvGrpSpPr>
        <p:grpSpPr bwMode="gray">
          <a:xfrm>
            <a:off x="-324550" y="908650"/>
            <a:ext cx="216030" cy="5688790"/>
            <a:chOff x="-540710" y="908650"/>
            <a:chExt cx="432060" cy="5688790"/>
          </a:xfrm>
        </p:grpSpPr>
        <p:cxnSp>
          <p:nvCxnSpPr>
            <p:cNvPr id="57" name="Gerade Verbindung 56"/>
            <p:cNvCxnSpPr/>
            <p:nvPr userDrawn="1"/>
          </p:nvCxnSpPr>
          <p:spPr bwMode="gray">
            <a:xfrm>
              <a:off x="-540710" y="11246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60"/>
            <p:cNvCxnSpPr/>
            <p:nvPr userDrawn="1"/>
          </p:nvCxnSpPr>
          <p:spPr bwMode="gray">
            <a:xfrm>
              <a:off x="-540710" y="90865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 Verbindung 63"/>
            <p:cNvCxnSpPr/>
            <p:nvPr userDrawn="1"/>
          </p:nvCxnSpPr>
          <p:spPr bwMode="gray">
            <a:xfrm>
              <a:off x="-540710" y="659744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 Verbindung 64"/>
            <p:cNvCxnSpPr/>
            <p:nvPr userDrawn="1"/>
          </p:nvCxnSpPr>
          <p:spPr bwMode="gray">
            <a:xfrm>
              <a:off x="-540710" y="645342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65"/>
            <p:cNvCxnSpPr/>
            <p:nvPr userDrawn="1"/>
          </p:nvCxnSpPr>
          <p:spPr bwMode="gray">
            <a:xfrm>
              <a:off x="-540710" y="54452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 Verbindung 66"/>
            <p:cNvCxnSpPr/>
            <p:nvPr userDrawn="1"/>
          </p:nvCxnSpPr>
          <p:spPr bwMode="gray">
            <a:xfrm>
              <a:off x="-540710" y="53012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Gerade Verbindung 67"/>
            <p:cNvCxnSpPr/>
            <p:nvPr userDrawn="1"/>
          </p:nvCxnSpPr>
          <p:spPr bwMode="gray">
            <a:xfrm>
              <a:off x="-540710" y="43651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Gerade Verbindung 68"/>
            <p:cNvCxnSpPr/>
            <p:nvPr userDrawn="1"/>
          </p:nvCxnSpPr>
          <p:spPr bwMode="gray">
            <a:xfrm>
              <a:off x="-540710" y="42211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Gerade Verbindung 69"/>
            <p:cNvCxnSpPr/>
            <p:nvPr userDrawn="1"/>
          </p:nvCxnSpPr>
          <p:spPr bwMode="gray">
            <a:xfrm>
              <a:off x="-540710" y="328498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Gerade Verbindung 70"/>
            <p:cNvCxnSpPr/>
            <p:nvPr userDrawn="1"/>
          </p:nvCxnSpPr>
          <p:spPr bwMode="gray">
            <a:xfrm>
              <a:off x="-540710" y="314096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71"/>
            <p:cNvCxnSpPr/>
            <p:nvPr userDrawn="1"/>
          </p:nvCxnSpPr>
          <p:spPr bwMode="gray">
            <a:xfrm>
              <a:off x="-540710" y="220483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Gerade Verbindung 72"/>
            <p:cNvCxnSpPr/>
            <p:nvPr userDrawn="1"/>
          </p:nvCxnSpPr>
          <p:spPr bwMode="gray">
            <a:xfrm>
              <a:off x="-540710" y="20608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Gerade Verbindung 73"/>
            <p:cNvCxnSpPr/>
            <p:nvPr userDrawn="1"/>
          </p:nvCxnSpPr>
          <p:spPr bwMode="gray">
            <a:xfrm>
              <a:off x="-540710" y="6381410"/>
              <a:ext cx="43206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hteck 13"/>
          <p:cNvSpPr/>
          <p:nvPr/>
        </p:nvSpPr>
        <p:spPr bwMode="gray">
          <a:xfrm>
            <a:off x="324390" y="6597440"/>
            <a:ext cx="7056000" cy="144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8" indent="0">
              <a:tabLst/>
            </a:pPr>
            <a:r>
              <a:rPr lang="en-US" sz="800" noProof="0" dirty="0" smtClean="0">
                <a:solidFill>
                  <a:schemeClr val="bg2"/>
                </a:solidFill>
                <a:latin typeface="Arial" pitchFamily="34" charset="0"/>
              </a:rPr>
              <a:t>© GfK 201</a:t>
            </a:r>
            <a:r>
              <a:rPr lang="uk-UA" sz="800" noProof="0" dirty="0" smtClean="0">
                <a:solidFill>
                  <a:schemeClr val="bg2"/>
                </a:solidFill>
                <a:latin typeface="Arial" pitchFamily="34" charset="0"/>
              </a:rPr>
              <a:t>5</a:t>
            </a:r>
            <a:r>
              <a:rPr lang="en-US" sz="800" noProof="0" dirty="0" smtClean="0">
                <a:solidFill>
                  <a:schemeClr val="bg2"/>
                </a:solidFill>
                <a:latin typeface="Arial" pitchFamily="34" charset="0"/>
              </a:rPr>
              <a:t> | </a:t>
            </a:r>
            <a:r>
              <a:rPr lang="uk-UA" sz="800" noProof="0" dirty="0" smtClean="0">
                <a:solidFill>
                  <a:schemeClr val="bg2"/>
                </a:solidFill>
                <a:latin typeface="Arial" pitchFamily="34" charset="0"/>
              </a:rPr>
              <a:t>Дослідження задоволеності журналістів прес-службами </a:t>
            </a:r>
            <a:r>
              <a:rPr lang="en-US" sz="800" noProof="0" dirty="0" smtClean="0">
                <a:solidFill>
                  <a:schemeClr val="bg2"/>
                </a:solidFill>
                <a:latin typeface="Arial" pitchFamily="34" charset="0"/>
              </a:rPr>
              <a:t>| </a:t>
            </a:r>
            <a:r>
              <a:rPr lang="uk-UA" sz="800" noProof="0" dirty="0" smtClean="0">
                <a:solidFill>
                  <a:schemeClr val="bg2"/>
                </a:solidFill>
                <a:latin typeface="Arial" pitchFamily="34" charset="0"/>
              </a:rPr>
              <a:t>Грудень, 2015</a:t>
            </a:r>
          </a:p>
        </p:txBody>
      </p:sp>
      <p:sp>
        <p:nvSpPr>
          <p:cNvPr id="75" name="Rechteck 74"/>
          <p:cNvSpPr/>
          <p:nvPr/>
        </p:nvSpPr>
        <p:spPr bwMode="gray">
          <a:xfrm>
            <a:off x="7523970" y="6597440"/>
            <a:ext cx="1296620" cy="1440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r"/>
            <a:fld id="{C2ABCC37-C314-4D17-9583-6D754EDEC568}" type="slidenum">
              <a:rPr lang="en-US" sz="800" noProof="0" smtClean="0">
                <a:solidFill>
                  <a:schemeClr val="bg2"/>
                </a:solidFill>
                <a:latin typeface="Arial" pitchFamily="34" charset="0"/>
              </a:rPr>
              <a:t>‹#›</a:t>
            </a:fld>
            <a:endParaRPr lang="en-US" sz="800" noProof="0" dirty="0" smtClean="0">
              <a:solidFill>
                <a:schemeClr val="bg2"/>
              </a:solidFill>
              <a:latin typeface="Arial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402" y="394703"/>
            <a:ext cx="1500188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13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9" r:id="rId3"/>
    <p:sldLayoutId id="2147483676" r:id="rId4"/>
    <p:sldLayoutId id="2147483677" r:id="rId5"/>
    <p:sldLayoutId id="2147483654" r:id="rId6"/>
    <p:sldLayoutId id="2147483650" r:id="rId7"/>
    <p:sldLayoutId id="2147483652" r:id="rId8"/>
    <p:sldLayoutId id="2147483675" r:id="rId9"/>
    <p:sldLayoutId id="2147483664" r:id="rId10"/>
    <p:sldLayoutId id="2147483673" r:id="rId11"/>
    <p:sldLayoutId id="2147483665" r:id="rId12"/>
    <p:sldLayoutId id="2147483668" r:id="rId13"/>
    <p:sldLayoutId id="2147483670" r:id="rId14"/>
    <p:sldLayoutId id="2147483671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kern="1200">
          <a:solidFill>
            <a:schemeClr val="tx1"/>
          </a:solidFill>
          <a:latin typeface="Arial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None/>
        <a:defRPr sz="1800" kern="1200">
          <a:solidFill>
            <a:schemeClr val="tx2"/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spcBef>
          <a:spcPts val="600"/>
        </a:spcBef>
        <a:spcAft>
          <a:spcPts val="0"/>
        </a:spcAft>
        <a:buFont typeface="Arial" pitchFamily="34" charset="0"/>
        <a:buNone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0975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360000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540000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540000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6pPr>
      <a:lvl7pPr marL="540000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7pPr>
      <a:lvl8pPr marL="542925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8pPr>
      <a:lvl9pPr marL="540000" indent="-180975" algn="l" defTabSz="914400" rtl="0" eaLnBrk="1" latinLnBrk="0" hangingPunct="1">
        <a:spcBef>
          <a:spcPts val="300"/>
        </a:spcBef>
        <a:spcAft>
          <a:spcPts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tags" Target="../tags/tag11.xml"/><Relationship Id="rId2" Type="http://schemas.openxmlformats.org/officeDocument/2006/relationships/tags" Target="../tags/tag12.xml"/><Relationship Id="rId3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chart" Target="../charts/chart4.xml"/><Relationship Id="rId5" Type="http://schemas.openxmlformats.org/officeDocument/2006/relationships/chart" Target="../charts/chart5.xml"/><Relationship Id="rId6" Type="http://schemas.openxmlformats.org/officeDocument/2006/relationships/chart" Target="../charts/chart6.xml"/><Relationship Id="rId7" Type="http://schemas.openxmlformats.org/officeDocument/2006/relationships/chart" Target="../charts/chart7.xml"/><Relationship Id="rId8" Type="http://schemas.openxmlformats.org/officeDocument/2006/relationships/chart" Target="../charts/chart8.xml"/><Relationship Id="rId9" Type="http://schemas.openxmlformats.org/officeDocument/2006/relationships/chart" Target="../charts/chart9.xml"/><Relationship Id="rId10" Type="http://schemas.openxmlformats.org/officeDocument/2006/relationships/chart" Target="../charts/chart10.xml"/><Relationship Id="rId11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5.xml"/><Relationship Id="rId1" Type="http://schemas.openxmlformats.org/officeDocument/2006/relationships/tags" Target="../tags/tag3.xml"/><Relationship Id="rId2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6.xml"/><Relationship Id="rId1" Type="http://schemas.openxmlformats.org/officeDocument/2006/relationships/tags" Target="../tags/tag5.xml"/><Relationship Id="rId2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notesSlide" Target="../notesSlides/notesSlide7.xml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1" Type="http://schemas.openxmlformats.org/officeDocument/2006/relationships/tags" Target="../tags/tag7.xml"/><Relationship Id="rId2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4" Type="http://schemas.openxmlformats.org/officeDocument/2006/relationships/image" Target="../media/image7.png"/><Relationship Id="rId1" Type="http://schemas.openxmlformats.org/officeDocument/2006/relationships/tags" Target="../tags/tag9.xml"/><Relationship Id="rId2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r>
              <a:rPr lang="uk-UA" b="1" dirty="0" smtClean="0"/>
              <a:t>Дослідження </a:t>
            </a:r>
            <a:br>
              <a:rPr lang="uk-UA" b="1" dirty="0" smtClean="0"/>
            </a:br>
            <a:r>
              <a:rPr lang="uk-UA" b="1" dirty="0" smtClean="0"/>
              <a:t>задоволеності журналістів прес-службами </a:t>
            </a:r>
            <a:br>
              <a:rPr lang="uk-UA" b="1" dirty="0" smtClean="0"/>
            </a:br>
            <a:r>
              <a:rPr lang="uk-UA" b="1" dirty="0" smtClean="0"/>
              <a:t>державних </a:t>
            </a:r>
            <a:r>
              <a:rPr lang="uk-UA" b="1" dirty="0"/>
              <a:t>органів влади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 bwMode="gray">
          <a:xfrm>
            <a:off x="323528" y="3861048"/>
            <a:ext cx="8496944" cy="14396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uk-UA" dirty="0" smtClean="0"/>
              <a:t>Результати 4 хвиль досліджень, 2015 рік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Підготовлено </a:t>
            </a:r>
            <a:r>
              <a:rPr lang="uk-UA" altLang="ru-RU" sz="1600" dirty="0" smtClean="0">
                <a:latin typeface="Arial" charset="0"/>
                <a:cs typeface="Arial" charset="0"/>
              </a:rPr>
              <a:t>GfK Ukraine</a:t>
            </a:r>
          </a:p>
          <a:p>
            <a:pPr>
              <a:lnSpc>
                <a:spcPct val="150000"/>
              </a:lnSpc>
            </a:pPr>
            <a:endParaRPr lang="uk-UA" sz="1600" dirty="0" smtClean="0"/>
          </a:p>
          <a:p>
            <a:pPr>
              <a:lnSpc>
                <a:spcPct val="150000"/>
              </a:lnSpc>
            </a:pPr>
            <a:r>
              <a:rPr lang="uk-UA" sz="1600" dirty="0" smtClean="0"/>
              <a:t>Грудень, 2015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381952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voice policy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3602" y="1196752"/>
            <a:ext cx="8571257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600" dirty="0" smtClean="0"/>
              <a:t>Розробка </a:t>
            </a:r>
            <a:r>
              <a:rPr lang="uk-UA" sz="1600" dirty="0" err="1" smtClean="0">
                <a:solidFill>
                  <a:schemeClr val="accent1"/>
                </a:solidFill>
              </a:rPr>
              <a:t>One</a:t>
            </a:r>
            <a:r>
              <a:rPr lang="uk-UA" sz="1600" dirty="0" smtClean="0">
                <a:solidFill>
                  <a:schemeClr val="accent1"/>
                </a:solidFill>
              </a:rPr>
              <a:t> </a:t>
            </a:r>
            <a:r>
              <a:rPr lang="uk-UA" sz="1600" dirty="0" err="1" smtClean="0">
                <a:solidFill>
                  <a:schemeClr val="accent1"/>
                </a:solidFill>
              </a:rPr>
              <a:t>Voice</a:t>
            </a:r>
            <a:r>
              <a:rPr lang="uk-UA" sz="1600" dirty="0" smtClean="0">
                <a:solidFill>
                  <a:schemeClr val="accent1"/>
                </a:solidFill>
              </a:rPr>
              <a:t> </a:t>
            </a:r>
            <a:r>
              <a:rPr lang="uk-UA" sz="1600" dirty="0" err="1" smtClean="0">
                <a:solidFill>
                  <a:schemeClr val="accent1"/>
                </a:solidFill>
              </a:rPr>
              <a:t>Policy</a:t>
            </a:r>
            <a:r>
              <a:rPr lang="uk-UA" sz="1600" dirty="0" smtClean="0">
                <a:solidFill>
                  <a:schemeClr val="accent1"/>
                </a:solidFill>
              </a:rPr>
              <a:t> </a:t>
            </a:r>
            <a:r>
              <a:rPr lang="uk-UA" sz="1600" dirty="0" smtClean="0"/>
              <a:t>без впровадження </a:t>
            </a:r>
            <a:r>
              <a:rPr lang="uk-UA" sz="1600" dirty="0" err="1" smtClean="0">
                <a:solidFill>
                  <a:schemeClr val="accent1"/>
                </a:solidFill>
              </a:rPr>
              <a:t>One</a:t>
            </a:r>
            <a:r>
              <a:rPr lang="uk-UA" sz="1600" dirty="0" smtClean="0">
                <a:solidFill>
                  <a:schemeClr val="accent1"/>
                </a:solidFill>
              </a:rPr>
              <a:t> </a:t>
            </a:r>
            <a:r>
              <a:rPr lang="uk-UA" sz="1600" dirty="0" err="1" smtClean="0">
                <a:solidFill>
                  <a:schemeClr val="accent1"/>
                </a:solidFill>
              </a:rPr>
              <a:t>Strategy</a:t>
            </a:r>
            <a:r>
              <a:rPr lang="uk-UA" sz="1600" dirty="0" smtClean="0">
                <a:solidFill>
                  <a:schemeClr val="accent1"/>
                </a:solidFill>
              </a:rPr>
              <a:t> </a:t>
            </a:r>
            <a:r>
              <a:rPr lang="uk-UA" sz="1600" dirty="0" smtClean="0"/>
              <a:t>буде виглядати штучно.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600" dirty="0" smtClean="0"/>
              <a:t>Навпаки, за наявності єдиної стратегії комунікація органів влади буде відбуватися більш злагоджено природним чином.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600" dirty="0" smtClean="0"/>
              <a:t>Наразі основною проблемою комунікації журналісти вбачають не різноголосся в повідомленнях, а відсутність комунікації з «незручних питань» та перекладання відповідальності у публічній сфері. </a:t>
            </a:r>
            <a:endParaRPr lang="uk-UA" sz="1600" dirty="0"/>
          </a:p>
        </p:txBody>
      </p:sp>
      <p:sp>
        <p:nvSpPr>
          <p:cNvPr id="13" name="Freeform 12"/>
          <p:cNvSpPr>
            <a:spLocks/>
          </p:cNvSpPr>
          <p:nvPr/>
        </p:nvSpPr>
        <p:spPr bwMode="gray">
          <a:xfrm flipH="1">
            <a:off x="8552350" y="4168092"/>
            <a:ext cx="484722" cy="610637"/>
          </a:xfrm>
          <a:custGeom>
            <a:avLst/>
            <a:gdLst>
              <a:gd name="T0" fmla="*/ 2147483647 w 635"/>
              <a:gd name="T1" fmla="*/ 2147483647 h 754"/>
              <a:gd name="T2" fmla="*/ 2147483647 w 635"/>
              <a:gd name="T3" fmla="*/ 2147483647 h 754"/>
              <a:gd name="T4" fmla="*/ 2147483647 w 635"/>
              <a:gd name="T5" fmla="*/ 2147483647 h 754"/>
              <a:gd name="T6" fmla="*/ 2147483647 w 635"/>
              <a:gd name="T7" fmla="*/ 2147483647 h 754"/>
              <a:gd name="T8" fmla="*/ 2147483647 w 635"/>
              <a:gd name="T9" fmla="*/ 2147483647 h 754"/>
              <a:gd name="T10" fmla="*/ 2147483647 w 635"/>
              <a:gd name="T11" fmla="*/ 2147483647 h 754"/>
              <a:gd name="T12" fmla="*/ 2147483647 w 635"/>
              <a:gd name="T13" fmla="*/ 2147483647 h 754"/>
              <a:gd name="T14" fmla="*/ 2147483647 w 635"/>
              <a:gd name="T15" fmla="*/ 2147483647 h 754"/>
              <a:gd name="T16" fmla="*/ 2147483647 w 635"/>
              <a:gd name="T17" fmla="*/ 2147483647 h 754"/>
              <a:gd name="T18" fmla="*/ 2147483647 w 635"/>
              <a:gd name="T19" fmla="*/ 2147483647 h 754"/>
              <a:gd name="T20" fmla="*/ 2147483647 w 635"/>
              <a:gd name="T21" fmla="*/ 2147483647 h 754"/>
              <a:gd name="T22" fmla="*/ 2147483647 w 635"/>
              <a:gd name="T23" fmla="*/ 2147483647 h 754"/>
              <a:gd name="T24" fmla="*/ 2147483647 w 635"/>
              <a:gd name="T25" fmla="*/ 2147483647 h 754"/>
              <a:gd name="T26" fmla="*/ 2147483647 w 635"/>
              <a:gd name="T27" fmla="*/ 2147483647 h 754"/>
              <a:gd name="T28" fmla="*/ 2147483647 w 635"/>
              <a:gd name="T29" fmla="*/ 2147483647 h 754"/>
              <a:gd name="T30" fmla="*/ 2147483647 w 635"/>
              <a:gd name="T31" fmla="*/ 2147483647 h 754"/>
              <a:gd name="T32" fmla="*/ 2147483647 w 635"/>
              <a:gd name="T33" fmla="*/ 2147483647 h 754"/>
              <a:gd name="T34" fmla="*/ 2147483647 w 635"/>
              <a:gd name="T35" fmla="*/ 2147483647 h 754"/>
              <a:gd name="T36" fmla="*/ 2147483647 w 635"/>
              <a:gd name="T37" fmla="*/ 2147483647 h 754"/>
              <a:gd name="T38" fmla="*/ 2147483647 w 635"/>
              <a:gd name="T39" fmla="*/ 2147483647 h 754"/>
              <a:gd name="T40" fmla="*/ 2147483647 w 635"/>
              <a:gd name="T41" fmla="*/ 2147483647 h 754"/>
              <a:gd name="T42" fmla="*/ 2147483647 w 635"/>
              <a:gd name="T43" fmla="*/ 2147483647 h 754"/>
              <a:gd name="T44" fmla="*/ 2147483647 w 635"/>
              <a:gd name="T45" fmla="*/ 2147483647 h 754"/>
              <a:gd name="T46" fmla="*/ 2147483647 w 635"/>
              <a:gd name="T47" fmla="*/ 2147483647 h 754"/>
              <a:gd name="T48" fmla="*/ 2147483647 w 635"/>
              <a:gd name="T49" fmla="*/ 2147483647 h 754"/>
              <a:gd name="T50" fmla="*/ 2147483647 w 635"/>
              <a:gd name="T51" fmla="*/ 2147483647 h 754"/>
              <a:gd name="T52" fmla="*/ 2147483647 w 635"/>
              <a:gd name="T53" fmla="*/ 2147483647 h 754"/>
              <a:gd name="T54" fmla="*/ 2147483647 w 635"/>
              <a:gd name="T55" fmla="*/ 2147483647 h 754"/>
              <a:gd name="T56" fmla="*/ 2147483647 w 635"/>
              <a:gd name="T57" fmla="*/ 2147483647 h 754"/>
              <a:gd name="T58" fmla="*/ 2147483647 w 635"/>
              <a:gd name="T59" fmla="*/ 2147483647 h 754"/>
              <a:gd name="T60" fmla="*/ 2147483647 w 635"/>
              <a:gd name="T61" fmla="*/ 2147483647 h 754"/>
              <a:gd name="T62" fmla="*/ 2147483647 w 635"/>
              <a:gd name="T63" fmla="*/ 2147483647 h 754"/>
              <a:gd name="T64" fmla="*/ 2147483647 w 635"/>
              <a:gd name="T65" fmla="*/ 2147483647 h 754"/>
              <a:gd name="T66" fmla="*/ 2147483647 w 635"/>
              <a:gd name="T67" fmla="*/ 2147483647 h 754"/>
              <a:gd name="T68" fmla="*/ 2147483647 w 635"/>
              <a:gd name="T69" fmla="*/ 2147483647 h 754"/>
              <a:gd name="T70" fmla="*/ 2147483647 w 635"/>
              <a:gd name="T71" fmla="*/ 2147483647 h 754"/>
              <a:gd name="T72" fmla="*/ 2147483647 w 635"/>
              <a:gd name="T73" fmla="*/ 2147483647 h 754"/>
              <a:gd name="T74" fmla="*/ 2147483647 w 635"/>
              <a:gd name="T75" fmla="*/ 2147483647 h 754"/>
              <a:gd name="T76" fmla="*/ 2147483647 w 635"/>
              <a:gd name="T77" fmla="*/ 2147483647 h 754"/>
              <a:gd name="T78" fmla="*/ 2147483647 w 635"/>
              <a:gd name="T79" fmla="*/ 2147483647 h 754"/>
              <a:gd name="T80" fmla="*/ 2147483647 w 635"/>
              <a:gd name="T81" fmla="*/ 2147483647 h 754"/>
              <a:gd name="T82" fmla="*/ 2147483647 w 635"/>
              <a:gd name="T83" fmla="*/ 2147483647 h 754"/>
              <a:gd name="T84" fmla="*/ 2147483647 w 635"/>
              <a:gd name="T85" fmla="*/ 2147483647 h 754"/>
              <a:gd name="T86" fmla="*/ 2147483647 w 635"/>
              <a:gd name="T87" fmla="*/ 2147483647 h 754"/>
              <a:gd name="T88" fmla="*/ 2147483647 w 635"/>
              <a:gd name="T89" fmla="*/ 2147483647 h 754"/>
              <a:gd name="T90" fmla="*/ 2147483647 w 635"/>
              <a:gd name="T91" fmla="*/ 2147483647 h 754"/>
              <a:gd name="T92" fmla="*/ 2147483647 w 635"/>
              <a:gd name="T93" fmla="*/ 2147483647 h 754"/>
              <a:gd name="T94" fmla="*/ 2147483647 w 635"/>
              <a:gd name="T95" fmla="*/ 2147483647 h 754"/>
              <a:gd name="T96" fmla="*/ 2147483647 w 635"/>
              <a:gd name="T97" fmla="*/ 2147483647 h 754"/>
              <a:gd name="T98" fmla="*/ 2147483647 w 635"/>
              <a:gd name="T99" fmla="*/ 2147483647 h 754"/>
              <a:gd name="T100" fmla="*/ 2147483647 w 635"/>
              <a:gd name="T101" fmla="*/ 2147483647 h 754"/>
              <a:gd name="T102" fmla="*/ 2147483647 w 635"/>
              <a:gd name="T103" fmla="*/ 2147483647 h 754"/>
              <a:gd name="T104" fmla="*/ 2147483647 w 635"/>
              <a:gd name="T105" fmla="*/ 2147483647 h 754"/>
              <a:gd name="T106" fmla="*/ 2147483647 w 635"/>
              <a:gd name="T107" fmla="*/ 2147483647 h 754"/>
              <a:gd name="T108" fmla="*/ 2147483647 w 635"/>
              <a:gd name="T109" fmla="*/ 2147483647 h 754"/>
              <a:gd name="T110" fmla="*/ 2147483647 w 635"/>
              <a:gd name="T111" fmla="*/ 2147483647 h 754"/>
              <a:gd name="T112" fmla="*/ 0 w 635"/>
              <a:gd name="T113" fmla="*/ 2147483647 h 7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35"/>
              <a:gd name="T172" fmla="*/ 0 h 754"/>
              <a:gd name="T173" fmla="*/ 635 w 635"/>
              <a:gd name="T174" fmla="*/ 754 h 75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35" h="754">
                <a:moveTo>
                  <a:pt x="635" y="754"/>
                </a:moveTo>
                <a:cubicBezTo>
                  <a:pt x="600" y="656"/>
                  <a:pt x="604" y="657"/>
                  <a:pt x="595" y="646"/>
                </a:cubicBezTo>
                <a:cubicBezTo>
                  <a:pt x="592" y="642"/>
                  <a:pt x="587" y="640"/>
                  <a:pt x="575" y="635"/>
                </a:cubicBezTo>
                <a:cubicBezTo>
                  <a:pt x="550" y="626"/>
                  <a:pt x="510" y="614"/>
                  <a:pt x="503" y="612"/>
                </a:cubicBezTo>
                <a:cubicBezTo>
                  <a:pt x="492" y="609"/>
                  <a:pt x="467" y="600"/>
                  <a:pt x="465" y="599"/>
                </a:cubicBezTo>
                <a:cubicBezTo>
                  <a:pt x="462" y="598"/>
                  <a:pt x="386" y="574"/>
                  <a:pt x="385" y="574"/>
                </a:cubicBezTo>
                <a:cubicBezTo>
                  <a:pt x="381" y="573"/>
                  <a:pt x="381" y="573"/>
                  <a:pt x="381" y="573"/>
                </a:cubicBezTo>
                <a:cubicBezTo>
                  <a:pt x="381" y="573"/>
                  <a:pt x="381" y="555"/>
                  <a:pt x="381" y="554"/>
                </a:cubicBezTo>
                <a:cubicBezTo>
                  <a:pt x="381" y="554"/>
                  <a:pt x="379" y="543"/>
                  <a:pt x="385" y="536"/>
                </a:cubicBezTo>
                <a:cubicBezTo>
                  <a:pt x="402" y="519"/>
                  <a:pt x="427" y="473"/>
                  <a:pt x="430" y="463"/>
                </a:cubicBezTo>
                <a:cubicBezTo>
                  <a:pt x="431" y="461"/>
                  <a:pt x="444" y="427"/>
                  <a:pt x="445" y="423"/>
                </a:cubicBezTo>
                <a:cubicBezTo>
                  <a:pt x="446" y="419"/>
                  <a:pt x="445" y="425"/>
                  <a:pt x="451" y="424"/>
                </a:cubicBezTo>
                <a:cubicBezTo>
                  <a:pt x="455" y="423"/>
                  <a:pt x="459" y="415"/>
                  <a:pt x="460" y="411"/>
                </a:cubicBezTo>
                <a:cubicBezTo>
                  <a:pt x="462" y="406"/>
                  <a:pt x="463" y="399"/>
                  <a:pt x="464" y="397"/>
                </a:cubicBezTo>
                <a:cubicBezTo>
                  <a:pt x="464" y="395"/>
                  <a:pt x="467" y="390"/>
                  <a:pt x="467" y="389"/>
                </a:cubicBezTo>
                <a:cubicBezTo>
                  <a:pt x="467" y="388"/>
                  <a:pt x="471" y="377"/>
                  <a:pt x="472" y="375"/>
                </a:cubicBezTo>
                <a:cubicBezTo>
                  <a:pt x="473" y="374"/>
                  <a:pt x="476" y="369"/>
                  <a:pt x="475" y="360"/>
                </a:cubicBezTo>
                <a:cubicBezTo>
                  <a:pt x="474" y="351"/>
                  <a:pt x="474" y="351"/>
                  <a:pt x="474" y="351"/>
                </a:cubicBezTo>
                <a:cubicBezTo>
                  <a:pt x="474" y="351"/>
                  <a:pt x="473" y="338"/>
                  <a:pt x="473" y="336"/>
                </a:cubicBezTo>
                <a:cubicBezTo>
                  <a:pt x="473" y="334"/>
                  <a:pt x="474" y="331"/>
                  <a:pt x="477" y="324"/>
                </a:cubicBezTo>
                <a:cubicBezTo>
                  <a:pt x="477" y="324"/>
                  <a:pt x="481" y="315"/>
                  <a:pt x="481" y="307"/>
                </a:cubicBezTo>
                <a:cubicBezTo>
                  <a:pt x="481" y="300"/>
                  <a:pt x="479" y="291"/>
                  <a:pt x="479" y="290"/>
                </a:cubicBezTo>
                <a:cubicBezTo>
                  <a:pt x="479" y="288"/>
                  <a:pt x="473" y="280"/>
                  <a:pt x="472" y="280"/>
                </a:cubicBezTo>
                <a:cubicBezTo>
                  <a:pt x="471" y="279"/>
                  <a:pt x="472" y="277"/>
                  <a:pt x="472" y="277"/>
                </a:cubicBezTo>
                <a:cubicBezTo>
                  <a:pt x="472" y="277"/>
                  <a:pt x="475" y="276"/>
                  <a:pt x="476" y="275"/>
                </a:cubicBezTo>
                <a:cubicBezTo>
                  <a:pt x="477" y="275"/>
                  <a:pt x="481" y="272"/>
                  <a:pt x="481" y="271"/>
                </a:cubicBezTo>
                <a:cubicBezTo>
                  <a:pt x="482" y="271"/>
                  <a:pt x="483" y="268"/>
                  <a:pt x="484" y="268"/>
                </a:cubicBezTo>
                <a:cubicBezTo>
                  <a:pt x="484" y="267"/>
                  <a:pt x="485" y="265"/>
                  <a:pt x="485" y="265"/>
                </a:cubicBezTo>
                <a:cubicBezTo>
                  <a:pt x="485" y="264"/>
                  <a:pt x="485" y="263"/>
                  <a:pt x="484" y="262"/>
                </a:cubicBezTo>
                <a:cubicBezTo>
                  <a:pt x="483" y="262"/>
                  <a:pt x="482" y="261"/>
                  <a:pt x="482" y="261"/>
                </a:cubicBezTo>
                <a:cubicBezTo>
                  <a:pt x="481" y="260"/>
                  <a:pt x="481" y="260"/>
                  <a:pt x="481" y="260"/>
                </a:cubicBezTo>
                <a:cubicBezTo>
                  <a:pt x="484" y="257"/>
                  <a:pt x="484" y="257"/>
                  <a:pt x="484" y="257"/>
                </a:cubicBezTo>
                <a:cubicBezTo>
                  <a:pt x="484" y="257"/>
                  <a:pt x="489" y="254"/>
                  <a:pt x="489" y="254"/>
                </a:cubicBezTo>
                <a:cubicBezTo>
                  <a:pt x="489" y="254"/>
                  <a:pt x="490" y="255"/>
                  <a:pt x="492" y="254"/>
                </a:cubicBezTo>
                <a:cubicBezTo>
                  <a:pt x="494" y="253"/>
                  <a:pt x="491" y="253"/>
                  <a:pt x="490" y="253"/>
                </a:cubicBezTo>
                <a:cubicBezTo>
                  <a:pt x="490" y="252"/>
                  <a:pt x="491" y="249"/>
                  <a:pt x="491" y="249"/>
                </a:cubicBezTo>
                <a:cubicBezTo>
                  <a:pt x="493" y="247"/>
                  <a:pt x="493" y="247"/>
                  <a:pt x="493" y="247"/>
                </a:cubicBezTo>
                <a:cubicBezTo>
                  <a:pt x="494" y="245"/>
                  <a:pt x="494" y="245"/>
                  <a:pt x="494" y="245"/>
                </a:cubicBezTo>
                <a:cubicBezTo>
                  <a:pt x="494" y="243"/>
                  <a:pt x="494" y="243"/>
                  <a:pt x="494" y="243"/>
                </a:cubicBezTo>
                <a:cubicBezTo>
                  <a:pt x="494" y="239"/>
                  <a:pt x="494" y="239"/>
                  <a:pt x="494" y="239"/>
                </a:cubicBezTo>
                <a:cubicBezTo>
                  <a:pt x="494" y="239"/>
                  <a:pt x="494" y="237"/>
                  <a:pt x="494" y="236"/>
                </a:cubicBezTo>
                <a:cubicBezTo>
                  <a:pt x="494" y="236"/>
                  <a:pt x="495" y="234"/>
                  <a:pt x="495" y="234"/>
                </a:cubicBezTo>
                <a:cubicBezTo>
                  <a:pt x="495" y="234"/>
                  <a:pt x="495" y="233"/>
                  <a:pt x="495" y="233"/>
                </a:cubicBezTo>
                <a:cubicBezTo>
                  <a:pt x="495" y="232"/>
                  <a:pt x="496" y="231"/>
                  <a:pt x="496" y="230"/>
                </a:cubicBezTo>
                <a:cubicBezTo>
                  <a:pt x="496" y="229"/>
                  <a:pt x="495" y="227"/>
                  <a:pt x="495" y="227"/>
                </a:cubicBezTo>
                <a:cubicBezTo>
                  <a:pt x="494" y="225"/>
                  <a:pt x="494" y="225"/>
                  <a:pt x="494" y="225"/>
                </a:cubicBezTo>
                <a:cubicBezTo>
                  <a:pt x="494" y="224"/>
                  <a:pt x="494" y="224"/>
                  <a:pt x="494" y="224"/>
                </a:cubicBezTo>
                <a:cubicBezTo>
                  <a:pt x="494" y="224"/>
                  <a:pt x="495" y="223"/>
                  <a:pt x="496" y="223"/>
                </a:cubicBezTo>
                <a:cubicBezTo>
                  <a:pt x="497" y="222"/>
                  <a:pt x="495" y="223"/>
                  <a:pt x="495" y="222"/>
                </a:cubicBezTo>
                <a:cubicBezTo>
                  <a:pt x="495" y="221"/>
                  <a:pt x="494" y="224"/>
                  <a:pt x="493" y="224"/>
                </a:cubicBezTo>
                <a:cubicBezTo>
                  <a:pt x="492" y="224"/>
                  <a:pt x="491" y="221"/>
                  <a:pt x="491" y="221"/>
                </a:cubicBezTo>
                <a:cubicBezTo>
                  <a:pt x="488" y="218"/>
                  <a:pt x="488" y="218"/>
                  <a:pt x="488" y="218"/>
                </a:cubicBezTo>
                <a:cubicBezTo>
                  <a:pt x="486" y="214"/>
                  <a:pt x="486" y="214"/>
                  <a:pt x="486" y="214"/>
                </a:cubicBezTo>
                <a:cubicBezTo>
                  <a:pt x="486" y="211"/>
                  <a:pt x="486" y="211"/>
                  <a:pt x="486" y="211"/>
                </a:cubicBezTo>
                <a:cubicBezTo>
                  <a:pt x="486" y="211"/>
                  <a:pt x="484" y="209"/>
                  <a:pt x="484" y="208"/>
                </a:cubicBezTo>
                <a:cubicBezTo>
                  <a:pt x="484" y="207"/>
                  <a:pt x="483" y="203"/>
                  <a:pt x="483" y="202"/>
                </a:cubicBezTo>
                <a:cubicBezTo>
                  <a:pt x="483" y="202"/>
                  <a:pt x="482" y="199"/>
                  <a:pt x="482" y="198"/>
                </a:cubicBezTo>
                <a:cubicBezTo>
                  <a:pt x="482" y="198"/>
                  <a:pt x="480" y="194"/>
                  <a:pt x="480" y="193"/>
                </a:cubicBezTo>
                <a:cubicBezTo>
                  <a:pt x="480" y="192"/>
                  <a:pt x="479" y="190"/>
                  <a:pt x="479" y="189"/>
                </a:cubicBezTo>
                <a:cubicBezTo>
                  <a:pt x="479" y="188"/>
                  <a:pt x="477" y="180"/>
                  <a:pt x="477" y="177"/>
                </a:cubicBezTo>
                <a:cubicBezTo>
                  <a:pt x="477" y="175"/>
                  <a:pt x="477" y="172"/>
                  <a:pt x="477" y="172"/>
                </a:cubicBezTo>
                <a:cubicBezTo>
                  <a:pt x="477" y="172"/>
                  <a:pt x="477" y="168"/>
                  <a:pt x="477" y="168"/>
                </a:cubicBezTo>
                <a:cubicBezTo>
                  <a:pt x="476" y="167"/>
                  <a:pt x="476" y="164"/>
                  <a:pt x="476" y="163"/>
                </a:cubicBezTo>
                <a:cubicBezTo>
                  <a:pt x="476" y="163"/>
                  <a:pt x="477" y="160"/>
                  <a:pt x="477" y="160"/>
                </a:cubicBezTo>
                <a:cubicBezTo>
                  <a:pt x="477" y="160"/>
                  <a:pt x="478" y="156"/>
                  <a:pt x="478" y="155"/>
                </a:cubicBezTo>
                <a:cubicBezTo>
                  <a:pt x="478" y="155"/>
                  <a:pt x="478" y="153"/>
                  <a:pt x="477" y="153"/>
                </a:cubicBezTo>
                <a:cubicBezTo>
                  <a:pt x="476" y="152"/>
                  <a:pt x="477" y="150"/>
                  <a:pt x="477" y="150"/>
                </a:cubicBezTo>
                <a:cubicBezTo>
                  <a:pt x="477" y="150"/>
                  <a:pt x="476" y="148"/>
                  <a:pt x="475" y="147"/>
                </a:cubicBezTo>
                <a:cubicBezTo>
                  <a:pt x="475" y="147"/>
                  <a:pt x="475" y="145"/>
                  <a:pt x="475" y="144"/>
                </a:cubicBezTo>
                <a:cubicBezTo>
                  <a:pt x="475" y="143"/>
                  <a:pt x="474" y="142"/>
                  <a:pt x="474" y="140"/>
                </a:cubicBezTo>
                <a:cubicBezTo>
                  <a:pt x="474" y="139"/>
                  <a:pt x="474" y="137"/>
                  <a:pt x="474" y="137"/>
                </a:cubicBezTo>
                <a:cubicBezTo>
                  <a:pt x="474" y="137"/>
                  <a:pt x="474" y="136"/>
                  <a:pt x="474" y="135"/>
                </a:cubicBezTo>
                <a:cubicBezTo>
                  <a:pt x="474" y="135"/>
                  <a:pt x="472" y="132"/>
                  <a:pt x="472" y="132"/>
                </a:cubicBezTo>
                <a:cubicBezTo>
                  <a:pt x="472" y="131"/>
                  <a:pt x="470" y="130"/>
                  <a:pt x="470" y="129"/>
                </a:cubicBezTo>
                <a:cubicBezTo>
                  <a:pt x="470" y="129"/>
                  <a:pt x="470" y="127"/>
                  <a:pt x="470" y="127"/>
                </a:cubicBezTo>
                <a:cubicBezTo>
                  <a:pt x="470" y="127"/>
                  <a:pt x="470" y="124"/>
                  <a:pt x="470" y="124"/>
                </a:cubicBezTo>
                <a:cubicBezTo>
                  <a:pt x="469" y="123"/>
                  <a:pt x="469" y="123"/>
                  <a:pt x="468" y="122"/>
                </a:cubicBezTo>
                <a:cubicBezTo>
                  <a:pt x="467" y="121"/>
                  <a:pt x="465" y="120"/>
                  <a:pt x="465" y="120"/>
                </a:cubicBezTo>
                <a:cubicBezTo>
                  <a:pt x="464" y="118"/>
                  <a:pt x="464" y="118"/>
                  <a:pt x="464" y="118"/>
                </a:cubicBezTo>
                <a:cubicBezTo>
                  <a:pt x="464" y="118"/>
                  <a:pt x="467" y="117"/>
                  <a:pt x="466" y="117"/>
                </a:cubicBezTo>
                <a:cubicBezTo>
                  <a:pt x="466" y="116"/>
                  <a:pt x="463" y="112"/>
                  <a:pt x="463" y="112"/>
                </a:cubicBezTo>
                <a:cubicBezTo>
                  <a:pt x="462" y="110"/>
                  <a:pt x="462" y="110"/>
                  <a:pt x="462" y="110"/>
                </a:cubicBezTo>
                <a:cubicBezTo>
                  <a:pt x="463" y="109"/>
                  <a:pt x="463" y="109"/>
                  <a:pt x="463" y="109"/>
                </a:cubicBezTo>
                <a:cubicBezTo>
                  <a:pt x="463" y="109"/>
                  <a:pt x="468" y="111"/>
                  <a:pt x="470" y="116"/>
                </a:cubicBezTo>
                <a:cubicBezTo>
                  <a:pt x="472" y="121"/>
                  <a:pt x="468" y="108"/>
                  <a:pt x="461" y="105"/>
                </a:cubicBezTo>
                <a:cubicBezTo>
                  <a:pt x="454" y="102"/>
                  <a:pt x="446" y="94"/>
                  <a:pt x="444" y="91"/>
                </a:cubicBezTo>
                <a:cubicBezTo>
                  <a:pt x="442" y="88"/>
                  <a:pt x="440" y="83"/>
                  <a:pt x="440" y="82"/>
                </a:cubicBezTo>
                <a:cubicBezTo>
                  <a:pt x="440" y="82"/>
                  <a:pt x="437" y="75"/>
                  <a:pt x="437" y="74"/>
                </a:cubicBezTo>
                <a:cubicBezTo>
                  <a:pt x="436" y="73"/>
                  <a:pt x="430" y="64"/>
                  <a:pt x="428" y="62"/>
                </a:cubicBezTo>
                <a:cubicBezTo>
                  <a:pt x="427" y="61"/>
                  <a:pt x="423" y="57"/>
                  <a:pt x="422" y="56"/>
                </a:cubicBezTo>
                <a:cubicBezTo>
                  <a:pt x="421" y="56"/>
                  <a:pt x="420" y="53"/>
                  <a:pt x="420" y="53"/>
                </a:cubicBezTo>
                <a:cubicBezTo>
                  <a:pt x="419" y="52"/>
                  <a:pt x="414" y="48"/>
                  <a:pt x="414" y="48"/>
                </a:cubicBezTo>
                <a:cubicBezTo>
                  <a:pt x="408" y="45"/>
                  <a:pt x="408" y="45"/>
                  <a:pt x="408" y="45"/>
                </a:cubicBezTo>
                <a:cubicBezTo>
                  <a:pt x="402" y="42"/>
                  <a:pt x="402" y="42"/>
                  <a:pt x="402" y="42"/>
                </a:cubicBezTo>
                <a:cubicBezTo>
                  <a:pt x="402" y="42"/>
                  <a:pt x="401" y="36"/>
                  <a:pt x="407" y="37"/>
                </a:cubicBezTo>
                <a:cubicBezTo>
                  <a:pt x="407" y="37"/>
                  <a:pt x="403" y="35"/>
                  <a:pt x="401" y="37"/>
                </a:cubicBezTo>
                <a:cubicBezTo>
                  <a:pt x="398" y="39"/>
                  <a:pt x="401" y="37"/>
                  <a:pt x="401" y="37"/>
                </a:cubicBezTo>
                <a:cubicBezTo>
                  <a:pt x="401" y="37"/>
                  <a:pt x="405" y="31"/>
                  <a:pt x="416" y="35"/>
                </a:cubicBezTo>
                <a:cubicBezTo>
                  <a:pt x="416" y="35"/>
                  <a:pt x="411" y="27"/>
                  <a:pt x="404" y="26"/>
                </a:cubicBezTo>
                <a:cubicBezTo>
                  <a:pt x="404" y="26"/>
                  <a:pt x="399" y="25"/>
                  <a:pt x="395" y="28"/>
                </a:cubicBezTo>
                <a:cubicBezTo>
                  <a:pt x="395" y="28"/>
                  <a:pt x="383" y="25"/>
                  <a:pt x="381" y="27"/>
                </a:cubicBezTo>
                <a:cubicBezTo>
                  <a:pt x="380" y="29"/>
                  <a:pt x="376" y="30"/>
                  <a:pt x="375" y="32"/>
                </a:cubicBezTo>
                <a:cubicBezTo>
                  <a:pt x="375" y="33"/>
                  <a:pt x="372" y="30"/>
                  <a:pt x="372" y="30"/>
                </a:cubicBezTo>
                <a:cubicBezTo>
                  <a:pt x="366" y="27"/>
                  <a:pt x="366" y="27"/>
                  <a:pt x="366" y="27"/>
                </a:cubicBezTo>
                <a:cubicBezTo>
                  <a:pt x="361" y="25"/>
                  <a:pt x="361" y="25"/>
                  <a:pt x="361" y="25"/>
                </a:cubicBezTo>
                <a:cubicBezTo>
                  <a:pt x="355" y="23"/>
                  <a:pt x="355" y="23"/>
                  <a:pt x="355" y="23"/>
                </a:cubicBezTo>
                <a:cubicBezTo>
                  <a:pt x="355" y="23"/>
                  <a:pt x="355" y="13"/>
                  <a:pt x="358" y="11"/>
                </a:cubicBezTo>
                <a:cubicBezTo>
                  <a:pt x="358" y="11"/>
                  <a:pt x="353" y="18"/>
                  <a:pt x="354" y="22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349" y="18"/>
                  <a:pt x="349" y="18"/>
                  <a:pt x="349" y="18"/>
                </a:cubicBezTo>
                <a:cubicBezTo>
                  <a:pt x="347" y="17"/>
                  <a:pt x="347" y="17"/>
                  <a:pt x="347" y="17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42" y="13"/>
                  <a:pt x="342" y="13"/>
                  <a:pt x="342" y="13"/>
                </a:cubicBezTo>
                <a:cubicBezTo>
                  <a:pt x="338" y="12"/>
                  <a:pt x="338" y="12"/>
                  <a:pt x="338" y="12"/>
                </a:cubicBezTo>
                <a:cubicBezTo>
                  <a:pt x="336" y="12"/>
                  <a:pt x="336" y="12"/>
                  <a:pt x="336" y="12"/>
                </a:cubicBezTo>
                <a:cubicBezTo>
                  <a:pt x="333" y="10"/>
                  <a:pt x="333" y="10"/>
                  <a:pt x="333" y="10"/>
                </a:cubicBezTo>
                <a:cubicBezTo>
                  <a:pt x="330" y="7"/>
                  <a:pt x="330" y="7"/>
                  <a:pt x="330" y="7"/>
                </a:cubicBezTo>
                <a:cubicBezTo>
                  <a:pt x="328" y="6"/>
                  <a:pt x="328" y="6"/>
                  <a:pt x="328" y="6"/>
                </a:cubicBezTo>
                <a:cubicBezTo>
                  <a:pt x="325" y="5"/>
                  <a:pt x="325" y="5"/>
                  <a:pt x="325" y="5"/>
                </a:cubicBezTo>
                <a:cubicBezTo>
                  <a:pt x="322" y="7"/>
                  <a:pt x="322" y="7"/>
                  <a:pt x="322" y="7"/>
                </a:cubicBezTo>
                <a:cubicBezTo>
                  <a:pt x="320" y="7"/>
                  <a:pt x="320" y="7"/>
                  <a:pt x="320" y="7"/>
                </a:cubicBezTo>
                <a:cubicBezTo>
                  <a:pt x="316" y="6"/>
                  <a:pt x="316" y="6"/>
                  <a:pt x="316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07" y="5"/>
                  <a:pt x="307" y="5"/>
                  <a:pt x="307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0" y="5"/>
                  <a:pt x="300" y="5"/>
                  <a:pt x="300" y="5"/>
                </a:cubicBezTo>
                <a:cubicBezTo>
                  <a:pt x="296" y="5"/>
                  <a:pt x="296" y="5"/>
                  <a:pt x="296" y="5"/>
                </a:cubicBezTo>
                <a:cubicBezTo>
                  <a:pt x="294" y="5"/>
                  <a:pt x="294" y="5"/>
                  <a:pt x="294" y="5"/>
                </a:cubicBezTo>
                <a:cubicBezTo>
                  <a:pt x="294" y="5"/>
                  <a:pt x="295" y="3"/>
                  <a:pt x="297" y="2"/>
                </a:cubicBezTo>
                <a:cubicBezTo>
                  <a:pt x="297" y="2"/>
                  <a:pt x="293" y="3"/>
                  <a:pt x="291" y="4"/>
                </a:cubicBezTo>
                <a:cubicBezTo>
                  <a:pt x="289" y="4"/>
                  <a:pt x="289" y="4"/>
                  <a:pt x="289" y="4"/>
                </a:cubicBezTo>
                <a:cubicBezTo>
                  <a:pt x="287" y="4"/>
                  <a:pt x="287" y="4"/>
                  <a:pt x="287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2"/>
                  <a:pt x="284" y="2"/>
                  <a:pt x="284" y="2"/>
                </a:cubicBezTo>
                <a:cubicBezTo>
                  <a:pt x="282" y="2"/>
                  <a:pt x="282" y="2"/>
                  <a:pt x="282" y="2"/>
                </a:cubicBezTo>
                <a:cubicBezTo>
                  <a:pt x="280" y="3"/>
                  <a:pt x="280" y="3"/>
                  <a:pt x="280" y="3"/>
                </a:cubicBezTo>
                <a:cubicBezTo>
                  <a:pt x="278" y="4"/>
                  <a:pt x="278" y="4"/>
                  <a:pt x="278" y="4"/>
                </a:cubicBezTo>
                <a:cubicBezTo>
                  <a:pt x="276" y="3"/>
                  <a:pt x="276" y="3"/>
                  <a:pt x="276" y="3"/>
                </a:cubicBezTo>
                <a:cubicBezTo>
                  <a:pt x="276" y="2"/>
                  <a:pt x="276" y="2"/>
                  <a:pt x="276" y="2"/>
                </a:cubicBezTo>
                <a:cubicBezTo>
                  <a:pt x="276" y="0"/>
                  <a:pt x="276" y="0"/>
                  <a:pt x="276" y="0"/>
                </a:cubicBezTo>
                <a:cubicBezTo>
                  <a:pt x="273" y="1"/>
                  <a:pt x="273" y="1"/>
                  <a:pt x="273" y="1"/>
                </a:cubicBezTo>
                <a:cubicBezTo>
                  <a:pt x="271" y="3"/>
                  <a:pt x="271" y="3"/>
                  <a:pt x="271" y="3"/>
                </a:cubicBezTo>
                <a:cubicBezTo>
                  <a:pt x="270" y="3"/>
                  <a:pt x="270" y="3"/>
                  <a:pt x="270" y="3"/>
                </a:cubicBezTo>
                <a:cubicBezTo>
                  <a:pt x="269" y="2"/>
                  <a:pt x="269" y="2"/>
                  <a:pt x="269" y="2"/>
                </a:cubicBezTo>
                <a:cubicBezTo>
                  <a:pt x="265" y="2"/>
                  <a:pt x="265" y="2"/>
                  <a:pt x="265" y="2"/>
                </a:cubicBezTo>
                <a:cubicBezTo>
                  <a:pt x="263" y="4"/>
                  <a:pt x="263" y="4"/>
                  <a:pt x="263" y="4"/>
                </a:cubicBezTo>
                <a:cubicBezTo>
                  <a:pt x="261" y="5"/>
                  <a:pt x="261" y="5"/>
                  <a:pt x="261" y="5"/>
                </a:cubicBezTo>
                <a:cubicBezTo>
                  <a:pt x="258" y="4"/>
                  <a:pt x="258" y="4"/>
                  <a:pt x="258" y="4"/>
                </a:cubicBezTo>
                <a:cubicBezTo>
                  <a:pt x="256" y="7"/>
                  <a:pt x="256" y="7"/>
                  <a:pt x="256" y="7"/>
                </a:cubicBezTo>
                <a:cubicBezTo>
                  <a:pt x="254" y="7"/>
                  <a:pt x="254" y="7"/>
                  <a:pt x="254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47" y="7"/>
                  <a:pt x="247" y="7"/>
                  <a:pt x="247" y="7"/>
                </a:cubicBezTo>
                <a:cubicBezTo>
                  <a:pt x="243" y="7"/>
                  <a:pt x="243" y="7"/>
                  <a:pt x="243" y="7"/>
                </a:cubicBezTo>
                <a:cubicBezTo>
                  <a:pt x="240" y="9"/>
                  <a:pt x="240" y="9"/>
                  <a:pt x="240" y="9"/>
                </a:cubicBezTo>
                <a:cubicBezTo>
                  <a:pt x="236" y="11"/>
                  <a:pt x="236" y="11"/>
                  <a:pt x="236" y="11"/>
                </a:cubicBezTo>
                <a:cubicBezTo>
                  <a:pt x="234" y="11"/>
                  <a:pt x="234" y="11"/>
                  <a:pt x="234" y="11"/>
                </a:cubicBezTo>
                <a:cubicBezTo>
                  <a:pt x="234" y="11"/>
                  <a:pt x="239" y="12"/>
                  <a:pt x="239" y="13"/>
                </a:cubicBezTo>
                <a:cubicBezTo>
                  <a:pt x="239" y="14"/>
                  <a:pt x="238" y="14"/>
                  <a:pt x="238" y="14"/>
                </a:cubicBezTo>
                <a:cubicBezTo>
                  <a:pt x="236" y="14"/>
                  <a:pt x="236" y="14"/>
                  <a:pt x="236" y="14"/>
                </a:cubicBezTo>
                <a:cubicBezTo>
                  <a:pt x="233" y="15"/>
                  <a:pt x="233" y="15"/>
                  <a:pt x="233" y="15"/>
                </a:cubicBezTo>
                <a:cubicBezTo>
                  <a:pt x="233" y="15"/>
                  <a:pt x="231" y="16"/>
                  <a:pt x="230" y="17"/>
                </a:cubicBezTo>
                <a:cubicBezTo>
                  <a:pt x="230" y="17"/>
                  <a:pt x="225" y="18"/>
                  <a:pt x="225" y="18"/>
                </a:cubicBezTo>
                <a:cubicBezTo>
                  <a:pt x="225" y="18"/>
                  <a:pt x="221" y="20"/>
                  <a:pt x="220" y="20"/>
                </a:cubicBezTo>
                <a:cubicBezTo>
                  <a:pt x="220" y="21"/>
                  <a:pt x="217" y="22"/>
                  <a:pt x="216" y="23"/>
                </a:cubicBezTo>
                <a:cubicBezTo>
                  <a:pt x="216" y="23"/>
                  <a:pt x="214" y="25"/>
                  <a:pt x="214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5"/>
                  <a:pt x="210" y="25"/>
                  <a:pt x="210" y="25"/>
                </a:cubicBezTo>
                <a:cubicBezTo>
                  <a:pt x="209" y="26"/>
                  <a:pt x="207" y="27"/>
                  <a:pt x="206" y="27"/>
                </a:cubicBezTo>
                <a:cubicBezTo>
                  <a:pt x="206" y="27"/>
                  <a:pt x="202" y="27"/>
                  <a:pt x="202" y="27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198" y="28"/>
                  <a:pt x="195" y="28"/>
                  <a:pt x="193" y="28"/>
                </a:cubicBezTo>
                <a:cubicBezTo>
                  <a:pt x="190" y="28"/>
                  <a:pt x="187" y="28"/>
                  <a:pt x="187" y="28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0" y="31"/>
                  <a:pt x="180" y="32"/>
                  <a:pt x="180" y="32"/>
                </a:cubicBezTo>
                <a:cubicBezTo>
                  <a:pt x="180" y="33"/>
                  <a:pt x="180" y="34"/>
                  <a:pt x="180" y="34"/>
                </a:cubicBezTo>
                <a:cubicBezTo>
                  <a:pt x="180" y="34"/>
                  <a:pt x="178" y="35"/>
                  <a:pt x="178" y="36"/>
                </a:cubicBezTo>
                <a:cubicBezTo>
                  <a:pt x="177" y="36"/>
                  <a:pt x="175" y="40"/>
                  <a:pt x="175" y="40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0" y="44"/>
                  <a:pt x="168" y="46"/>
                  <a:pt x="167" y="46"/>
                </a:cubicBezTo>
                <a:cubicBezTo>
                  <a:pt x="166" y="47"/>
                  <a:pt x="162" y="49"/>
                  <a:pt x="162" y="49"/>
                </a:cubicBezTo>
                <a:cubicBezTo>
                  <a:pt x="162" y="49"/>
                  <a:pt x="160" y="49"/>
                  <a:pt x="158" y="50"/>
                </a:cubicBezTo>
                <a:cubicBezTo>
                  <a:pt x="157" y="50"/>
                  <a:pt x="148" y="48"/>
                  <a:pt x="145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2" y="48"/>
                  <a:pt x="142" y="48"/>
                </a:cubicBezTo>
                <a:cubicBezTo>
                  <a:pt x="141" y="49"/>
                  <a:pt x="139" y="50"/>
                  <a:pt x="139" y="50"/>
                </a:cubicBezTo>
                <a:cubicBezTo>
                  <a:pt x="139" y="50"/>
                  <a:pt x="136" y="51"/>
                  <a:pt x="136" y="52"/>
                </a:cubicBezTo>
                <a:cubicBezTo>
                  <a:pt x="135" y="53"/>
                  <a:pt x="134" y="54"/>
                  <a:pt x="134" y="54"/>
                </a:cubicBezTo>
                <a:cubicBezTo>
                  <a:pt x="134" y="54"/>
                  <a:pt x="139" y="63"/>
                  <a:pt x="141" y="64"/>
                </a:cubicBezTo>
                <a:cubicBezTo>
                  <a:pt x="142" y="64"/>
                  <a:pt x="141" y="63"/>
                  <a:pt x="141" y="63"/>
                </a:cubicBezTo>
                <a:cubicBezTo>
                  <a:pt x="141" y="63"/>
                  <a:pt x="134" y="64"/>
                  <a:pt x="129" y="59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2" y="68"/>
                  <a:pt x="123" y="72"/>
                  <a:pt x="122" y="72"/>
                </a:cubicBezTo>
                <a:cubicBezTo>
                  <a:pt x="122" y="73"/>
                  <a:pt x="122" y="73"/>
                  <a:pt x="121" y="73"/>
                </a:cubicBezTo>
                <a:cubicBezTo>
                  <a:pt x="121" y="73"/>
                  <a:pt x="119" y="71"/>
                  <a:pt x="118" y="70"/>
                </a:cubicBezTo>
                <a:cubicBezTo>
                  <a:pt x="117" y="70"/>
                  <a:pt x="115" y="70"/>
                  <a:pt x="115" y="70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71"/>
                  <a:pt x="114" y="76"/>
                  <a:pt x="114" y="77"/>
                </a:cubicBezTo>
                <a:cubicBezTo>
                  <a:pt x="114" y="78"/>
                  <a:pt x="114" y="79"/>
                  <a:pt x="114" y="79"/>
                </a:cubicBezTo>
                <a:cubicBezTo>
                  <a:pt x="113" y="79"/>
                  <a:pt x="112" y="79"/>
                  <a:pt x="112" y="79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7" y="87"/>
                  <a:pt x="107" y="87"/>
                  <a:pt x="107" y="88"/>
                </a:cubicBezTo>
                <a:cubicBezTo>
                  <a:pt x="106" y="89"/>
                  <a:pt x="104" y="92"/>
                  <a:pt x="104" y="93"/>
                </a:cubicBezTo>
                <a:cubicBezTo>
                  <a:pt x="104" y="93"/>
                  <a:pt x="101" y="95"/>
                  <a:pt x="101" y="95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9" y="119"/>
                  <a:pt x="84" y="120"/>
                  <a:pt x="84" y="118"/>
                </a:cubicBezTo>
                <a:cubicBezTo>
                  <a:pt x="84" y="118"/>
                  <a:pt x="86" y="121"/>
                  <a:pt x="87" y="122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4"/>
                  <a:pt x="87" y="126"/>
                  <a:pt x="87" y="127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2"/>
                  <a:pt x="83" y="146"/>
                  <a:pt x="84" y="148"/>
                </a:cubicBezTo>
                <a:cubicBezTo>
                  <a:pt x="86" y="150"/>
                  <a:pt x="86" y="151"/>
                  <a:pt x="86" y="151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86" y="160"/>
                  <a:pt x="86" y="160"/>
                  <a:pt x="86" y="160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6"/>
                  <a:pt x="86" y="168"/>
                </a:cubicBezTo>
                <a:cubicBezTo>
                  <a:pt x="85" y="169"/>
                  <a:pt x="85" y="171"/>
                  <a:pt x="85" y="171"/>
                </a:cubicBezTo>
                <a:cubicBezTo>
                  <a:pt x="82" y="171"/>
                  <a:pt x="82" y="171"/>
                  <a:pt x="82" y="171"/>
                </a:cubicBezTo>
                <a:cubicBezTo>
                  <a:pt x="81" y="173"/>
                  <a:pt x="81" y="173"/>
                  <a:pt x="81" y="173"/>
                </a:cubicBezTo>
                <a:cubicBezTo>
                  <a:pt x="86" y="176"/>
                  <a:pt x="86" y="176"/>
                  <a:pt x="86" y="176"/>
                </a:cubicBezTo>
                <a:cubicBezTo>
                  <a:pt x="86" y="176"/>
                  <a:pt x="86" y="178"/>
                  <a:pt x="86" y="179"/>
                </a:cubicBezTo>
                <a:cubicBezTo>
                  <a:pt x="85" y="180"/>
                  <a:pt x="84" y="180"/>
                  <a:pt x="84" y="180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4" y="182"/>
                  <a:pt x="74" y="182"/>
                  <a:pt x="74" y="182"/>
                </a:cubicBezTo>
                <a:cubicBezTo>
                  <a:pt x="74" y="182"/>
                  <a:pt x="82" y="184"/>
                  <a:pt x="81" y="185"/>
                </a:cubicBezTo>
                <a:cubicBezTo>
                  <a:pt x="80" y="187"/>
                  <a:pt x="79" y="186"/>
                  <a:pt x="79" y="186"/>
                </a:cubicBezTo>
                <a:cubicBezTo>
                  <a:pt x="79" y="186"/>
                  <a:pt x="76" y="186"/>
                  <a:pt x="75" y="186"/>
                </a:cubicBezTo>
                <a:cubicBezTo>
                  <a:pt x="75" y="186"/>
                  <a:pt x="72" y="186"/>
                  <a:pt x="72" y="186"/>
                </a:cubicBezTo>
                <a:cubicBezTo>
                  <a:pt x="75" y="191"/>
                  <a:pt x="75" y="191"/>
                  <a:pt x="75" y="191"/>
                </a:cubicBezTo>
                <a:cubicBezTo>
                  <a:pt x="78" y="193"/>
                  <a:pt x="78" y="193"/>
                  <a:pt x="78" y="193"/>
                </a:cubicBezTo>
                <a:cubicBezTo>
                  <a:pt x="78" y="194"/>
                  <a:pt x="78" y="194"/>
                  <a:pt x="78" y="194"/>
                </a:cubicBezTo>
                <a:cubicBezTo>
                  <a:pt x="78" y="194"/>
                  <a:pt x="77" y="196"/>
                  <a:pt x="76" y="196"/>
                </a:cubicBezTo>
                <a:cubicBezTo>
                  <a:pt x="75" y="196"/>
                  <a:pt x="73" y="196"/>
                  <a:pt x="73" y="196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199"/>
                  <a:pt x="76" y="201"/>
                  <a:pt x="76" y="202"/>
                </a:cubicBezTo>
                <a:cubicBezTo>
                  <a:pt x="76" y="202"/>
                  <a:pt x="77" y="207"/>
                  <a:pt x="77" y="207"/>
                </a:cubicBezTo>
                <a:cubicBezTo>
                  <a:pt x="77" y="211"/>
                  <a:pt x="77" y="211"/>
                  <a:pt x="77" y="211"/>
                </a:cubicBezTo>
                <a:cubicBezTo>
                  <a:pt x="76" y="213"/>
                  <a:pt x="76" y="213"/>
                  <a:pt x="76" y="213"/>
                </a:cubicBezTo>
                <a:cubicBezTo>
                  <a:pt x="78" y="216"/>
                  <a:pt x="78" y="216"/>
                  <a:pt x="78" y="216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9" y="223"/>
                  <a:pt x="79" y="223"/>
                  <a:pt x="79" y="223"/>
                </a:cubicBezTo>
                <a:cubicBezTo>
                  <a:pt x="81" y="226"/>
                  <a:pt x="81" y="226"/>
                  <a:pt x="81" y="226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84" y="240"/>
                  <a:pt x="84" y="240"/>
                  <a:pt x="84" y="240"/>
                </a:cubicBezTo>
                <a:cubicBezTo>
                  <a:pt x="84" y="240"/>
                  <a:pt x="86" y="245"/>
                  <a:pt x="86" y="245"/>
                </a:cubicBezTo>
                <a:cubicBezTo>
                  <a:pt x="86" y="245"/>
                  <a:pt x="88" y="249"/>
                  <a:pt x="88" y="249"/>
                </a:cubicBezTo>
                <a:cubicBezTo>
                  <a:pt x="90" y="254"/>
                  <a:pt x="90" y="254"/>
                  <a:pt x="90" y="254"/>
                </a:cubicBezTo>
                <a:cubicBezTo>
                  <a:pt x="90" y="254"/>
                  <a:pt x="89" y="260"/>
                  <a:pt x="89" y="260"/>
                </a:cubicBezTo>
                <a:cubicBezTo>
                  <a:pt x="89" y="261"/>
                  <a:pt x="92" y="266"/>
                  <a:pt x="92" y="266"/>
                </a:cubicBezTo>
                <a:cubicBezTo>
                  <a:pt x="92" y="266"/>
                  <a:pt x="85" y="261"/>
                  <a:pt x="80" y="261"/>
                </a:cubicBezTo>
                <a:cubicBezTo>
                  <a:pt x="75" y="262"/>
                  <a:pt x="68" y="266"/>
                  <a:pt x="66" y="284"/>
                </a:cubicBezTo>
                <a:cubicBezTo>
                  <a:pt x="65" y="303"/>
                  <a:pt x="66" y="339"/>
                  <a:pt x="66" y="340"/>
                </a:cubicBezTo>
                <a:cubicBezTo>
                  <a:pt x="66" y="341"/>
                  <a:pt x="67" y="350"/>
                  <a:pt x="69" y="355"/>
                </a:cubicBezTo>
                <a:cubicBezTo>
                  <a:pt x="71" y="360"/>
                  <a:pt x="79" y="381"/>
                  <a:pt x="82" y="386"/>
                </a:cubicBezTo>
                <a:cubicBezTo>
                  <a:pt x="85" y="391"/>
                  <a:pt x="104" y="421"/>
                  <a:pt x="118" y="396"/>
                </a:cubicBezTo>
                <a:cubicBezTo>
                  <a:pt x="118" y="396"/>
                  <a:pt x="122" y="443"/>
                  <a:pt x="122" y="445"/>
                </a:cubicBezTo>
                <a:cubicBezTo>
                  <a:pt x="121" y="446"/>
                  <a:pt x="121" y="497"/>
                  <a:pt x="121" y="497"/>
                </a:cubicBezTo>
                <a:cubicBezTo>
                  <a:pt x="120" y="498"/>
                  <a:pt x="120" y="498"/>
                  <a:pt x="120" y="498"/>
                </a:cubicBezTo>
                <a:cubicBezTo>
                  <a:pt x="120" y="498"/>
                  <a:pt x="98" y="538"/>
                  <a:pt x="94" y="544"/>
                </a:cubicBezTo>
                <a:cubicBezTo>
                  <a:pt x="94" y="544"/>
                  <a:pt x="83" y="548"/>
                  <a:pt x="75" y="551"/>
                </a:cubicBezTo>
                <a:cubicBezTo>
                  <a:pt x="68" y="555"/>
                  <a:pt x="45" y="566"/>
                  <a:pt x="39" y="570"/>
                </a:cubicBezTo>
                <a:cubicBezTo>
                  <a:pt x="32" y="574"/>
                  <a:pt x="0" y="594"/>
                  <a:pt x="0" y="594"/>
                </a:cubicBezTo>
                <a:cubicBezTo>
                  <a:pt x="0" y="754"/>
                  <a:pt x="0" y="754"/>
                  <a:pt x="0" y="754"/>
                </a:cubicBezTo>
                <a:lnTo>
                  <a:pt x="635" y="75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14" name="Freeform 11"/>
          <p:cNvSpPr>
            <a:spLocks/>
          </p:cNvSpPr>
          <p:nvPr/>
        </p:nvSpPr>
        <p:spPr bwMode="gray">
          <a:xfrm>
            <a:off x="293602" y="4205755"/>
            <a:ext cx="542134" cy="648044"/>
          </a:xfrm>
          <a:custGeom>
            <a:avLst/>
            <a:gdLst>
              <a:gd name="T0" fmla="*/ 2147483647 w 684"/>
              <a:gd name="T1" fmla="*/ 2147483647 h 784"/>
              <a:gd name="T2" fmla="*/ 2147483647 w 684"/>
              <a:gd name="T3" fmla="*/ 2147483647 h 784"/>
              <a:gd name="T4" fmla="*/ 2147483647 w 684"/>
              <a:gd name="T5" fmla="*/ 2147483647 h 784"/>
              <a:gd name="T6" fmla="*/ 2147483647 w 684"/>
              <a:gd name="T7" fmla="*/ 2147483647 h 784"/>
              <a:gd name="T8" fmla="*/ 2147483647 w 684"/>
              <a:gd name="T9" fmla="*/ 2147483647 h 784"/>
              <a:gd name="T10" fmla="*/ 2147483647 w 684"/>
              <a:gd name="T11" fmla="*/ 2147483647 h 784"/>
              <a:gd name="T12" fmla="*/ 2147483647 w 684"/>
              <a:gd name="T13" fmla="*/ 2147483647 h 784"/>
              <a:gd name="T14" fmla="*/ 2147483647 w 684"/>
              <a:gd name="T15" fmla="*/ 2147483647 h 784"/>
              <a:gd name="T16" fmla="*/ 2147483647 w 684"/>
              <a:gd name="T17" fmla="*/ 2147483647 h 784"/>
              <a:gd name="T18" fmla="*/ 2147483647 w 684"/>
              <a:gd name="T19" fmla="*/ 2147483647 h 784"/>
              <a:gd name="T20" fmla="*/ 2147483647 w 684"/>
              <a:gd name="T21" fmla="*/ 2147483647 h 784"/>
              <a:gd name="T22" fmla="*/ 2147483647 w 684"/>
              <a:gd name="T23" fmla="*/ 2147483647 h 784"/>
              <a:gd name="T24" fmla="*/ 2147483647 w 684"/>
              <a:gd name="T25" fmla="*/ 2147483647 h 784"/>
              <a:gd name="T26" fmla="*/ 2147483647 w 684"/>
              <a:gd name="T27" fmla="*/ 2147483647 h 784"/>
              <a:gd name="T28" fmla="*/ 2147483647 w 684"/>
              <a:gd name="T29" fmla="*/ 2147483647 h 784"/>
              <a:gd name="T30" fmla="*/ 2147483647 w 684"/>
              <a:gd name="T31" fmla="*/ 2147483647 h 784"/>
              <a:gd name="T32" fmla="*/ 2147483647 w 684"/>
              <a:gd name="T33" fmla="*/ 2147483647 h 784"/>
              <a:gd name="T34" fmla="*/ 2147483647 w 684"/>
              <a:gd name="T35" fmla="*/ 2147483647 h 784"/>
              <a:gd name="T36" fmla="*/ 2147483647 w 684"/>
              <a:gd name="T37" fmla="*/ 2147483647 h 784"/>
              <a:gd name="T38" fmla="*/ 2147483647 w 684"/>
              <a:gd name="T39" fmla="*/ 2147483647 h 784"/>
              <a:gd name="T40" fmla="*/ 2147483647 w 684"/>
              <a:gd name="T41" fmla="*/ 2147483647 h 784"/>
              <a:gd name="T42" fmla="*/ 2147483647 w 684"/>
              <a:gd name="T43" fmla="*/ 2147483647 h 784"/>
              <a:gd name="T44" fmla="*/ 2147483647 w 684"/>
              <a:gd name="T45" fmla="*/ 2147483647 h 784"/>
              <a:gd name="T46" fmla="*/ 2147483647 w 684"/>
              <a:gd name="T47" fmla="*/ 2147483647 h 784"/>
              <a:gd name="T48" fmla="*/ 2147483647 w 684"/>
              <a:gd name="T49" fmla="*/ 2147483647 h 784"/>
              <a:gd name="T50" fmla="*/ 2147483647 w 684"/>
              <a:gd name="T51" fmla="*/ 2147483647 h 784"/>
              <a:gd name="T52" fmla="*/ 2147483647 w 684"/>
              <a:gd name="T53" fmla="*/ 2147483647 h 784"/>
              <a:gd name="T54" fmla="*/ 2147483647 w 684"/>
              <a:gd name="T55" fmla="*/ 2147483647 h 784"/>
              <a:gd name="T56" fmla="*/ 2147483647 w 684"/>
              <a:gd name="T57" fmla="*/ 2147483647 h 784"/>
              <a:gd name="T58" fmla="*/ 2147483647 w 684"/>
              <a:gd name="T59" fmla="*/ 2147483647 h 784"/>
              <a:gd name="T60" fmla="*/ 2147483647 w 684"/>
              <a:gd name="T61" fmla="*/ 2147483647 h 784"/>
              <a:gd name="T62" fmla="*/ 2147483647 w 684"/>
              <a:gd name="T63" fmla="*/ 2147483647 h 784"/>
              <a:gd name="T64" fmla="*/ 2147483647 w 684"/>
              <a:gd name="T65" fmla="*/ 2147483647 h 784"/>
              <a:gd name="T66" fmla="*/ 2147483647 w 684"/>
              <a:gd name="T67" fmla="*/ 2147483647 h 784"/>
              <a:gd name="T68" fmla="*/ 2147483647 w 684"/>
              <a:gd name="T69" fmla="*/ 2147483647 h 784"/>
              <a:gd name="T70" fmla="*/ 2147483647 w 684"/>
              <a:gd name="T71" fmla="*/ 2147483647 h 784"/>
              <a:gd name="T72" fmla="*/ 2147483647 w 684"/>
              <a:gd name="T73" fmla="*/ 2147483647 h 784"/>
              <a:gd name="T74" fmla="*/ 2147483647 w 684"/>
              <a:gd name="T75" fmla="*/ 2147483647 h 784"/>
              <a:gd name="T76" fmla="*/ 2147483647 w 684"/>
              <a:gd name="T77" fmla="*/ 2147483647 h 784"/>
              <a:gd name="T78" fmla="*/ 2147483647 w 684"/>
              <a:gd name="T79" fmla="*/ 2147483647 h 784"/>
              <a:gd name="T80" fmla="*/ 2147483647 w 684"/>
              <a:gd name="T81" fmla="*/ 2147483647 h 784"/>
              <a:gd name="T82" fmla="*/ 2147483647 w 684"/>
              <a:gd name="T83" fmla="*/ 2147483647 h 784"/>
              <a:gd name="T84" fmla="*/ 2147483647 w 684"/>
              <a:gd name="T85" fmla="*/ 2147483647 h 784"/>
              <a:gd name="T86" fmla="*/ 2147483647 w 684"/>
              <a:gd name="T87" fmla="*/ 2147483647 h 784"/>
              <a:gd name="T88" fmla="*/ 2147483647 w 684"/>
              <a:gd name="T89" fmla="*/ 2147483647 h 784"/>
              <a:gd name="T90" fmla="*/ 2147483647 w 684"/>
              <a:gd name="T91" fmla="*/ 2147483647 h 784"/>
              <a:gd name="T92" fmla="*/ 2147483647 w 684"/>
              <a:gd name="T93" fmla="*/ 2147483647 h 784"/>
              <a:gd name="T94" fmla="*/ 2147483647 w 684"/>
              <a:gd name="T95" fmla="*/ 2147483647 h 784"/>
              <a:gd name="T96" fmla="*/ 2147483647 w 684"/>
              <a:gd name="T97" fmla="*/ 2147483647 h 784"/>
              <a:gd name="T98" fmla="*/ 2147483647 w 684"/>
              <a:gd name="T99" fmla="*/ 2147483647 h 784"/>
              <a:gd name="T100" fmla="*/ 2147483647 w 684"/>
              <a:gd name="T101" fmla="*/ 2147483647 h 784"/>
              <a:gd name="T102" fmla="*/ 2147483647 w 684"/>
              <a:gd name="T103" fmla="*/ 2147483647 h 784"/>
              <a:gd name="T104" fmla="*/ 2147483647 w 684"/>
              <a:gd name="T105" fmla="*/ 2147483647 h 784"/>
              <a:gd name="T106" fmla="*/ 2147483647 w 684"/>
              <a:gd name="T107" fmla="*/ 2147483647 h 784"/>
              <a:gd name="T108" fmla="*/ 2147483647 w 684"/>
              <a:gd name="T109" fmla="*/ 2147483647 h 784"/>
              <a:gd name="T110" fmla="*/ 2147483647 w 684"/>
              <a:gd name="T111" fmla="*/ 2147483647 h 784"/>
              <a:gd name="T112" fmla="*/ 2147483647 w 684"/>
              <a:gd name="T113" fmla="*/ 2147483647 h 784"/>
              <a:gd name="T114" fmla="*/ 2147483647 w 684"/>
              <a:gd name="T115" fmla="*/ 2147483647 h 784"/>
              <a:gd name="T116" fmla="*/ 2147483647 w 684"/>
              <a:gd name="T117" fmla="*/ 2147483647 h 784"/>
              <a:gd name="T118" fmla="*/ 2147483647 w 684"/>
              <a:gd name="T119" fmla="*/ 2147483647 h 784"/>
              <a:gd name="T120" fmla="*/ 2147483647 w 684"/>
              <a:gd name="T121" fmla="*/ 2147483647 h 784"/>
              <a:gd name="T122" fmla="*/ 2147483647 w 684"/>
              <a:gd name="T123" fmla="*/ 2147483647 h 78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84"/>
              <a:gd name="T187" fmla="*/ 0 h 784"/>
              <a:gd name="T188" fmla="*/ 684 w 684"/>
              <a:gd name="T189" fmla="*/ 784 h 78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84" h="784">
                <a:moveTo>
                  <a:pt x="0" y="783"/>
                </a:moveTo>
                <a:cubicBezTo>
                  <a:pt x="0" y="532"/>
                  <a:pt x="0" y="532"/>
                  <a:pt x="0" y="532"/>
                </a:cubicBezTo>
                <a:cubicBezTo>
                  <a:pt x="0" y="532"/>
                  <a:pt x="54" y="510"/>
                  <a:pt x="78" y="504"/>
                </a:cubicBezTo>
                <a:cubicBezTo>
                  <a:pt x="102" y="498"/>
                  <a:pt x="112" y="491"/>
                  <a:pt x="115" y="490"/>
                </a:cubicBezTo>
                <a:cubicBezTo>
                  <a:pt x="117" y="488"/>
                  <a:pt x="133" y="478"/>
                  <a:pt x="136" y="476"/>
                </a:cubicBezTo>
                <a:cubicBezTo>
                  <a:pt x="138" y="474"/>
                  <a:pt x="159" y="458"/>
                  <a:pt x="167" y="438"/>
                </a:cubicBezTo>
                <a:cubicBezTo>
                  <a:pt x="167" y="438"/>
                  <a:pt x="172" y="427"/>
                  <a:pt x="193" y="422"/>
                </a:cubicBezTo>
                <a:cubicBezTo>
                  <a:pt x="193" y="422"/>
                  <a:pt x="198" y="415"/>
                  <a:pt x="201" y="412"/>
                </a:cubicBezTo>
                <a:cubicBezTo>
                  <a:pt x="201" y="412"/>
                  <a:pt x="201" y="390"/>
                  <a:pt x="200" y="384"/>
                </a:cubicBezTo>
                <a:cubicBezTo>
                  <a:pt x="199" y="379"/>
                  <a:pt x="198" y="360"/>
                  <a:pt x="198" y="357"/>
                </a:cubicBezTo>
                <a:cubicBezTo>
                  <a:pt x="198" y="354"/>
                  <a:pt x="198" y="333"/>
                  <a:pt x="196" y="332"/>
                </a:cubicBezTo>
                <a:cubicBezTo>
                  <a:pt x="195" y="331"/>
                  <a:pt x="189" y="330"/>
                  <a:pt x="188" y="330"/>
                </a:cubicBezTo>
                <a:cubicBezTo>
                  <a:pt x="187" y="330"/>
                  <a:pt x="180" y="329"/>
                  <a:pt x="177" y="327"/>
                </a:cubicBezTo>
                <a:cubicBezTo>
                  <a:pt x="175" y="324"/>
                  <a:pt x="173" y="322"/>
                  <a:pt x="172" y="317"/>
                </a:cubicBezTo>
                <a:cubicBezTo>
                  <a:pt x="172" y="317"/>
                  <a:pt x="170" y="311"/>
                  <a:pt x="169" y="308"/>
                </a:cubicBezTo>
                <a:cubicBezTo>
                  <a:pt x="169" y="308"/>
                  <a:pt x="165" y="292"/>
                  <a:pt x="164" y="285"/>
                </a:cubicBezTo>
                <a:cubicBezTo>
                  <a:pt x="164" y="285"/>
                  <a:pt x="164" y="278"/>
                  <a:pt x="161" y="274"/>
                </a:cubicBezTo>
                <a:cubicBezTo>
                  <a:pt x="158" y="270"/>
                  <a:pt x="156" y="267"/>
                  <a:pt x="156" y="265"/>
                </a:cubicBezTo>
                <a:cubicBezTo>
                  <a:pt x="155" y="263"/>
                  <a:pt x="153" y="238"/>
                  <a:pt x="165" y="234"/>
                </a:cubicBezTo>
                <a:cubicBezTo>
                  <a:pt x="165" y="232"/>
                  <a:pt x="165" y="232"/>
                  <a:pt x="165" y="232"/>
                </a:cubicBezTo>
                <a:cubicBezTo>
                  <a:pt x="163" y="232"/>
                  <a:pt x="163" y="232"/>
                  <a:pt x="163" y="232"/>
                </a:cubicBezTo>
                <a:cubicBezTo>
                  <a:pt x="163" y="230"/>
                  <a:pt x="163" y="230"/>
                  <a:pt x="163" y="230"/>
                </a:cubicBezTo>
                <a:cubicBezTo>
                  <a:pt x="161" y="232"/>
                  <a:pt x="161" y="232"/>
                  <a:pt x="161" y="232"/>
                </a:cubicBezTo>
                <a:cubicBezTo>
                  <a:pt x="163" y="228"/>
                  <a:pt x="163" y="228"/>
                  <a:pt x="163" y="228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63" y="226"/>
                  <a:pt x="163" y="226"/>
                  <a:pt x="163" y="226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3" y="222"/>
                  <a:pt x="163" y="222"/>
                  <a:pt x="163" y="222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63" y="219"/>
                  <a:pt x="163" y="219"/>
                  <a:pt x="163" y="219"/>
                </a:cubicBezTo>
                <a:cubicBezTo>
                  <a:pt x="161" y="220"/>
                  <a:pt x="161" y="220"/>
                  <a:pt x="161" y="220"/>
                </a:cubicBezTo>
                <a:cubicBezTo>
                  <a:pt x="162" y="216"/>
                  <a:pt x="162" y="216"/>
                  <a:pt x="162" y="216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1" y="213"/>
                  <a:pt x="161" y="213"/>
                </a:cubicBezTo>
                <a:cubicBezTo>
                  <a:pt x="162" y="208"/>
                  <a:pt x="162" y="208"/>
                  <a:pt x="162" y="208"/>
                </a:cubicBezTo>
                <a:cubicBezTo>
                  <a:pt x="159" y="211"/>
                  <a:pt x="159" y="211"/>
                  <a:pt x="159" y="211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62" y="203"/>
                  <a:pt x="160" y="204"/>
                  <a:pt x="160" y="203"/>
                </a:cubicBezTo>
                <a:cubicBezTo>
                  <a:pt x="160" y="202"/>
                  <a:pt x="162" y="200"/>
                  <a:pt x="162" y="200"/>
                </a:cubicBezTo>
                <a:cubicBezTo>
                  <a:pt x="160" y="197"/>
                  <a:pt x="160" y="197"/>
                  <a:pt x="160" y="197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89"/>
                  <a:pt x="160" y="189"/>
                  <a:pt x="160" y="189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86"/>
                  <a:pt x="160" y="186"/>
                  <a:pt x="160" y="186"/>
                </a:cubicBezTo>
                <a:cubicBezTo>
                  <a:pt x="158" y="186"/>
                  <a:pt x="158" y="186"/>
                  <a:pt x="158" y="186"/>
                </a:cubicBezTo>
                <a:cubicBezTo>
                  <a:pt x="159" y="184"/>
                  <a:pt x="159" y="184"/>
                  <a:pt x="159" y="184"/>
                </a:cubicBezTo>
                <a:cubicBezTo>
                  <a:pt x="159" y="184"/>
                  <a:pt x="157" y="184"/>
                  <a:pt x="158" y="184"/>
                </a:cubicBezTo>
                <a:cubicBezTo>
                  <a:pt x="159" y="183"/>
                  <a:pt x="160" y="182"/>
                  <a:pt x="160" y="182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58" y="180"/>
                  <a:pt x="158" y="180"/>
                  <a:pt x="158" y="180"/>
                </a:cubicBezTo>
                <a:cubicBezTo>
                  <a:pt x="158" y="180"/>
                  <a:pt x="155" y="180"/>
                  <a:pt x="155" y="180"/>
                </a:cubicBezTo>
                <a:cubicBezTo>
                  <a:pt x="156" y="179"/>
                  <a:pt x="160" y="177"/>
                  <a:pt x="159" y="177"/>
                </a:cubicBezTo>
                <a:cubicBezTo>
                  <a:pt x="158" y="177"/>
                  <a:pt x="156" y="176"/>
                  <a:pt x="156" y="176"/>
                </a:cubicBezTo>
                <a:cubicBezTo>
                  <a:pt x="157" y="175"/>
                  <a:pt x="157" y="175"/>
                  <a:pt x="157" y="175"/>
                </a:cubicBezTo>
                <a:cubicBezTo>
                  <a:pt x="157" y="175"/>
                  <a:pt x="156" y="173"/>
                  <a:pt x="156" y="173"/>
                </a:cubicBezTo>
                <a:cubicBezTo>
                  <a:pt x="156" y="172"/>
                  <a:pt x="156" y="171"/>
                  <a:pt x="156" y="17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6"/>
                  <a:pt x="157" y="166"/>
                  <a:pt x="157" y="166"/>
                </a:cubicBezTo>
                <a:cubicBezTo>
                  <a:pt x="158" y="164"/>
                  <a:pt x="158" y="164"/>
                  <a:pt x="158" y="164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159" y="161"/>
                  <a:pt x="159" y="161"/>
                  <a:pt x="159" y="161"/>
                </a:cubicBezTo>
                <a:cubicBezTo>
                  <a:pt x="155" y="161"/>
                  <a:pt x="155" y="161"/>
                  <a:pt x="155" y="161"/>
                </a:cubicBezTo>
                <a:cubicBezTo>
                  <a:pt x="158" y="158"/>
                  <a:pt x="158" y="158"/>
                  <a:pt x="158" y="158"/>
                </a:cubicBezTo>
                <a:cubicBezTo>
                  <a:pt x="153" y="160"/>
                  <a:pt x="153" y="160"/>
                  <a:pt x="153" y="160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1" y="159"/>
                  <a:pt x="151" y="159"/>
                  <a:pt x="151" y="159"/>
                </a:cubicBezTo>
                <a:cubicBezTo>
                  <a:pt x="161" y="152"/>
                  <a:pt x="161" y="152"/>
                  <a:pt x="161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52" y="154"/>
                  <a:pt x="152" y="154"/>
                  <a:pt x="152" y="154"/>
                </a:cubicBezTo>
                <a:cubicBezTo>
                  <a:pt x="159" y="151"/>
                  <a:pt x="159" y="151"/>
                  <a:pt x="159" y="151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8" y="149"/>
                  <a:pt x="158" y="149"/>
                  <a:pt x="158" y="149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58" y="142"/>
                  <a:pt x="158" y="142"/>
                  <a:pt x="158" y="142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158" y="139"/>
                  <a:pt x="158" y="139"/>
                  <a:pt x="158" y="139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6" y="136"/>
                  <a:pt x="166" y="136"/>
                  <a:pt x="166" y="136"/>
                </a:cubicBezTo>
                <a:cubicBezTo>
                  <a:pt x="161" y="136"/>
                  <a:pt x="161" y="136"/>
                  <a:pt x="161" y="136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62" y="133"/>
                  <a:pt x="162" y="132"/>
                  <a:pt x="161" y="132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60" y="132"/>
                  <a:pt x="157" y="132"/>
                  <a:pt x="155" y="132"/>
                </a:cubicBezTo>
                <a:cubicBezTo>
                  <a:pt x="154" y="132"/>
                  <a:pt x="152" y="132"/>
                  <a:pt x="152" y="132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3" y="128"/>
                  <a:pt x="163" y="128"/>
                  <a:pt x="163" y="128"/>
                </a:cubicBezTo>
                <a:cubicBezTo>
                  <a:pt x="164" y="127"/>
                  <a:pt x="164" y="127"/>
                  <a:pt x="164" y="12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56" y="126"/>
                  <a:pt x="156" y="126"/>
                  <a:pt x="156" y="126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58" y="123"/>
                  <a:pt x="158" y="123"/>
                  <a:pt x="158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65" y="121"/>
                  <a:pt x="165" y="121"/>
                  <a:pt x="165" y="121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61" y="118"/>
                  <a:pt x="161" y="118"/>
                  <a:pt x="161" y="118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157" y="116"/>
                  <a:pt x="157" y="116"/>
                  <a:pt x="157" y="116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68" y="116"/>
                  <a:pt x="166" y="116"/>
                  <a:pt x="164" y="115"/>
                </a:cubicBezTo>
                <a:cubicBezTo>
                  <a:pt x="163" y="114"/>
                  <a:pt x="161" y="113"/>
                  <a:pt x="161" y="113"/>
                </a:cubicBezTo>
                <a:cubicBezTo>
                  <a:pt x="159" y="113"/>
                  <a:pt x="159" y="113"/>
                  <a:pt x="159" y="113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8"/>
                  <a:pt x="165" y="108"/>
                  <a:pt x="165" y="108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56" y="102"/>
                  <a:pt x="156" y="102"/>
                  <a:pt x="156" y="102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63" y="100"/>
                  <a:pt x="163" y="100"/>
                  <a:pt x="163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7" y="99"/>
                  <a:pt x="167" y="99"/>
                  <a:pt x="167" y="99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7" y="98"/>
                  <a:pt x="177" y="98"/>
                  <a:pt x="177" y="98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58" y="85"/>
                  <a:pt x="158" y="85"/>
                  <a:pt x="158" y="85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63" y="82"/>
                  <a:pt x="163" y="82"/>
                  <a:pt x="163" y="82"/>
                </a:cubicBezTo>
                <a:cubicBezTo>
                  <a:pt x="173" y="88"/>
                  <a:pt x="173" y="88"/>
                  <a:pt x="173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8" y="83"/>
                  <a:pt x="178" y="83"/>
                  <a:pt x="178" y="83"/>
                </a:cubicBezTo>
                <a:cubicBezTo>
                  <a:pt x="166" y="77"/>
                  <a:pt x="166" y="77"/>
                  <a:pt x="166" y="77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2"/>
                  <a:pt x="166" y="71"/>
                  <a:pt x="164" y="69"/>
                </a:cubicBezTo>
                <a:cubicBezTo>
                  <a:pt x="163" y="67"/>
                  <a:pt x="176" y="79"/>
                  <a:pt x="176" y="79"/>
                </a:cubicBezTo>
                <a:cubicBezTo>
                  <a:pt x="174" y="77"/>
                  <a:pt x="174" y="77"/>
                  <a:pt x="174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81" y="79"/>
                  <a:pt x="181" y="79"/>
                  <a:pt x="181" y="79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83" y="78"/>
                  <a:pt x="183" y="78"/>
                  <a:pt x="183" y="78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78" y="73"/>
                  <a:pt x="178" y="73"/>
                  <a:pt x="178" y="73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2" y="70"/>
                  <a:pt x="182" y="70"/>
                  <a:pt x="182" y="70"/>
                </a:cubicBezTo>
                <a:cubicBezTo>
                  <a:pt x="173" y="65"/>
                  <a:pt x="173" y="65"/>
                  <a:pt x="173" y="65"/>
                </a:cubicBezTo>
                <a:cubicBezTo>
                  <a:pt x="177" y="66"/>
                  <a:pt x="177" y="66"/>
                  <a:pt x="177" y="66"/>
                </a:cubicBezTo>
                <a:cubicBezTo>
                  <a:pt x="181" y="67"/>
                  <a:pt x="181" y="67"/>
                  <a:pt x="181" y="67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85" y="70"/>
                  <a:pt x="185" y="70"/>
                  <a:pt x="185" y="70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77" y="60"/>
                  <a:pt x="177" y="60"/>
                  <a:pt x="177" y="60"/>
                </a:cubicBezTo>
                <a:cubicBezTo>
                  <a:pt x="188" y="71"/>
                  <a:pt x="188" y="71"/>
                  <a:pt x="188" y="71"/>
                </a:cubicBezTo>
                <a:cubicBezTo>
                  <a:pt x="192" y="74"/>
                  <a:pt x="192" y="74"/>
                  <a:pt x="192" y="74"/>
                </a:cubicBezTo>
                <a:cubicBezTo>
                  <a:pt x="194" y="74"/>
                  <a:pt x="194" y="74"/>
                  <a:pt x="194" y="74"/>
                </a:cubicBezTo>
                <a:cubicBezTo>
                  <a:pt x="194" y="73"/>
                  <a:pt x="194" y="73"/>
                  <a:pt x="194" y="73"/>
                </a:cubicBezTo>
                <a:cubicBezTo>
                  <a:pt x="188" y="69"/>
                  <a:pt x="188" y="69"/>
                  <a:pt x="188" y="69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88" y="66"/>
                  <a:pt x="188" y="66"/>
                  <a:pt x="188" y="66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193" y="70"/>
                  <a:pt x="193" y="70"/>
                  <a:pt x="193" y="7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80" y="60"/>
                  <a:pt x="180" y="60"/>
                  <a:pt x="180" y="60"/>
                </a:cubicBezTo>
                <a:cubicBezTo>
                  <a:pt x="192" y="66"/>
                  <a:pt x="192" y="66"/>
                  <a:pt x="192" y="66"/>
                </a:cubicBezTo>
                <a:cubicBezTo>
                  <a:pt x="190" y="63"/>
                  <a:pt x="190" y="63"/>
                  <a:pt x="190" y="63"/>
                </a:cubicBezTo>
                <a:cubicBezTo>
                  <a:pt x="190" y="63"/>
                  <a:pt x="186" y="61"/>
                  <a:pt x="185" y="60"/>
                </a:cubicBezTo>
                <a:cubicBezTo>
                  <a:pt x="183" y="59"/>
                  <a:pt x="180" y="57"/>
                  <a:pt x="180" y="57"/>
                </a:cubicBezTo>
                <a:cubicBezTo>
                  <a:pt x="184" y="59"/>
                  <a:pt x="184" y="59"/>
                  <a:pt x="184" y="59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5" y="59"/>
                  <a:pt x="185" y="59"/>
                  <a:pt x="185" y="59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9" y="59"/>
                  <a:pt x="189" y="59"/>
                  <a:pt x="189" y="59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0" y="58"/>
                  <a:pt x="190" y="58"/>
                  <a:pt x="190" y="58"/>
                </a:cubicBezTo>
                <a:cubicBezTo>
                  <a:pt x="196" y="62"/>
                  <a:pt x="196" y="62"/>
                  <a:pt x="196" y="62"/>
                </a:cubicBezTo>
                <a:cubicBezTo>
                  <a:pt x="193" y="59"/>
                  <a:pt x="193" y="59"/>
                  <a:pt x="193" y="59"/>
                </a:cubicBezTo>
                <a:cubicBezTo>
                  <a:pt x="186" y="53"/>
                  <a:pt x="186" y="53"/>
                  <a:pt x="186" y="53"/>
                </a:cubicBezTo>
                <a:cubicBezTo>
                  <a:pt x="198" y="61"/>
                  <a:pt x="198" y="61"/>
                  <a:pt x="198" y="61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98" y="59"/>
                  <a:pt x="198" y="59"/>
                  <a:pt x="198" y="59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198" y="56"/>
                  <a:pt x="198" y="56"/>
                  <a:pt x="198" y="56"/>
                </a:cubicBezTo>
                <a:cubicBezTo>
                  <a:pt x="196" y="53"/>
                  <a:pt x="196" y="53"/>
                  <a:pt x="196" y="53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2" y="53"/>
                  <a:pt x="202" y="53"/>
                  <a:pt x="202" y="53"/>
                </a:cubicBezTo>
                <a:cubicBezTo>
                  <a:pt x="197" y="47"/>
                  <a:pt x="197" y="47"/>
                  <a:pt x="197" y="47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7" y="57"/>
                  <a:pt x="207" y="57"/>
                  <a:pt x="207" y="57"/>
                </a:cubicBezTo>
                <a:cubicBezTo>
                  <a:pt x="207" y="57"/>
                  <a:pt x="206" y="56"/>
                  <a:pt x="205" y="54"/>
                </a:cubicBezTo>
                <a:cubicBezTo>
                  <a:pt x="202" y="50"/>
                  <a:pt x="198" y="44"/>
                  <a:pt x="199" y="35"/>
                </a:cubicBezTo>
                <a:cubicBezTo>
                  <a:pt x="201" y="49"/>
                  <a:pt x="201" y="49"/>
                  <a:pt x="201" y="49"/>
                </a:cubicBezTo>
                <a:cubicBezTo>
                  <a:pt x="207" y="55"/>
                  <a:pt x="207" y="55"/>
                  <a:pt x="207" y="55"/>
                </a:cubicBezTo>
                <a:cubicBezTo>
                  <a:pt x="211" y="57"/>
                  <a:pt x="211" y="57"/>
                  <a:pt x="211" y="57"/>
                </a:cubicBezTo>
                <a:cubicBezTo>
                  <a:pt x="210" y="55"/>
                  <a:pt x="210" y="55"/>
                  <a:pt x="210" y="55"/>
                </a:cubicBezTo>
                <a:cubicBezTo>
                  <a:pt x="209" y="52"/>
                  <a:pt x="209" y="52"/>
                  <a:pt x="209" y="52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04" y="41"/>
                  <a:pt x="204" y="41"/>
                  <a:pt x="204" y="41"/>
                </a:cubicBezTo>
                <a:cubicBezTo>
                  <a:pt x="213" y="55"/>
                  <a:pt x="213" y="55"/>
                  <a:pt x="213" y="55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17" y="58"/>
                  <a:pt x="218" y="57"/>
                  <a:pt x="218" y="57"/>
                </a:cubicBezTo>
                <a:cubicBezTo>
                  <a:pt x="217" y="56"/>
                  <a:pt x="208" y="41"/>
                  <a:pt x="208" y="41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18" y="52"/>
                  <a:pt x="218" y="52"/>
                  <a:pt x="218" y="52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8" y="53"/>
                  <a:pt x="218" y="53"/>
                  <a:pt x="218" y="53"/>
                </a:cubicBezTo>
                <a:cubicBezTo>
                  <a:pt x="218" y="49"/>
                  <a:pt x="218" y="49"/>
                  <a:pt x="218" y="49"/>
                </a:cubicBezTo>
                <a:cubicBezTo>
                  <a:pt x="217" y="46"/>
                  <a:pt x="217" y="46"/>
                  <a:pt x="217" y="46"/>
                </a:cubicBezTo>
                <a:cubicBezTo>
                  <a:pt x="217" y="46"/>
                  <a:pt x="217" y="46"/>
                  <a:pt x="217" y="43"/>
                </a:cubicBezTo>
                <a:cubicBezTo>
                  <a:pt x="216" y="40"/>
                  <a:pt x="214" y="34"/>
                  <a:pt x="214" y="34"/>
                </a:cubicBezTo>
                <a:cubicBezTo>
                  <a:pt x="213" y="30"/>
                  <a:pt x="213" y="30"/>
                  <a:pt x="213" y="30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212" y="31"/>
                  <a:pt x="212" y="31"/>
                  <a:pt x="212" y="31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4"/>
                  <a:pt x="221" y="44"/>
                  <a:pt x="222" y="45"/>
                </a:cubicBezTo>
                <a:cubicBezTo>
                  <a:pt x="222" y="47"/>
                  <a:pt x="223" y="50"/>
                  <a:pt x="223" y="50"/>
                </a:cubicBezTo>
                <a:cubicBezTo>
                  <a:pt x="223" y="51"/>
                  <a:pt x="225" y="52"/>
                  <a:pt x="225" y="52"/>
                </a:cubicBezTo>
                <a:cubicBezTo>
                  <a:pt x="222" y="41"/>
                  <a:pt x="222" y="41"/>
                  <a:pt x="222" y="41"/>
                </a:cubicBezTo>
                <a:cubicBezTo>
                  <a:pt x="222" y="36"/>
                  <a:pt x="222" y="36"/>
                  <a:pt x="222" y="36"/>
                </a:cubicBezTo>
                <a:cubicBezTo>
                  <a:pt x="218" y="31"/>
                  <a:pt x="218" y="31"/>
                  <a:pt x="218" y="31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0" y="29"/>
                  <a:pt x="220" y="29"/>
                  <a:pt x="220" y="29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43"/>
                  <a:pt x="228" y="44"/>
                  <a:pt x="228" y="44"/>
                </a:cubicBezTo>
                <a:cubicBezTo>
                  <a:pt x="228" y="43"/>
                  <a:pt x="229" y="41"/>
                  <a:pt x="227" y="38"/>
                </a:cubicBezTo>
                <a:cubicBezTo>
                  <a:pt x="226" y="35"/>
                  <a:pt x="224" y="29"/>
                  <a:pt x="224" y="29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31" y="43"/>
                  <a:pt x="231" y="43"/>
                  <a:pt x="231" y="43"/>
                </a:cubicBezTo>
                <a:cubicBezTo>
                  <a:pt x="234" y="43"/>
                  <a:pt x="234" y="43"/>
                  <a:pt x="234" y="43"/>
                </a:cubicBezTo>
                <a:cubicBezTo>
                  <a:pt x="229" y="23"/>
                  <a:pt x="229" y="23"/>
                  <a:pt x="229" y="23"/>
                </a:cubicBezTo>
                <a:cubicBezTo>
                  <a:pt x="236" y="46"/>
                  <a:pt x="236" y="46"/>
                  <a:pt x="236" y="46"/>
                </a:cubicBezTo>
                <a:cubicBezTo>
                  <a:pt x="235" y="40"/>
                  <a:pt x="235" y="40"/>
                  <a:pt x="235" y="40"/>
                </a:cubicBezTo>
                <a:cubicBezTo>
                  <a:pt x="231" y="23"/>
                  <a:pt x="231" y="23"/>
                  <a:pt x="231" y="23"/>
                </a:cubicBezTo>
                <a:cubicBezTo>
                  <a:pt x="235" y="33"/>
                  <a:pt x="235" y="33"/>
                  <a:pt x="235" y="33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239" y="43"/>
                  <a:pt x="239" y="43"/>
                  <a:pt x="239" y="43"/>
                </a:cubicBezTo>
                <a:cubicBezTo>
                  <a:pt x="241" y="47"/>
                  <a:pt x="241" y="47"/>
                  <a:pt x="241" y="47"/>
                </a:cubicBezTo>
                <a:cubicBezTo>
                  <a:pt x="241" y="47"/>
                  <a:pt x="240" y="42"/>
                  <a:pt x="240" y="42"/>
                </a:cubicBezTo>
                <a:cubicBezTo>
                  <a:pt x="240" y="42"/>
                  <a:pt x="238" y="33"/>
                  <a:pt x="238" y="33"/>
                </a:cubicBezTo>
                <a:cubicBezTo>
                  <a:pt x="238" y="23"/>
                  <a:pt x="238" y="23"/>
                  <a:pt x="238" y="23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41" y="40"/>
                  <a:pt x="241" y="40"/>
                  <a:pt x="241" y="40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2" y="36"/>
                  <a:pt x="242" y="36"/>
                  <a:pt x="242" y="36"/>
                </a:cubicBezTo>
                <a:cubicBezTo>
                  <a:pt x="237" y="19"/>
                  <a:pt x="237" y="19"/>
                  <a:pt x="237" y="19"/>
                </a:cubicBezTo>
                <a:cubicBezTo>
                  <a:pt x="246" y="44"/>
                  <a:pt x="246" y="44"/>
                  <a:pt x="246" y="44"/>
                </a:cubicBezTo>
                <a:cubicBezTo>
                  <a:pt x="248" y="44"/>
                  <a:pt x="248" y="44"/>
                  <a:pt x="248" y="44"/>
                </a:cubicBezTo>
                <a:cubicBezTo>
                  <a:pt x="247" y="40"/>
                  <a:pt x="247" y="40"/>
                  <a:pt x="247" y="40"/>
                </a:cubicBezTo>
                <a:cubicBezTo>
                  <a:pt x="247" y="36"/>
                  <a:pt x="247" y="36"/>
                  <a:pt x="247" y="36"/>
                </a:cubicBezTo>
                <a:cubicBezTo>
                  <a:pt x="247" y="36"/>
                  <a:pt x="249" y="29"/>
                  <a:pt x="249" y="28"/>
                </a:cubicBezTo>
                <a:cubicBezTo>
                  <a:pt x="249" y="28"/>
                  <a:pt x="249" y="23"/>
                  <a:pt x="249" y="23"/>
                </a:cubicBezTo>
                <a:cubicBezTo>
                  <a:pt x="249" y="13"/>
                  <a:pt x="249" y="13"/>
                  <a:pt x="249" y="13"/>
                </a:cubicBezTo>
                <a:cubicBezTo>
                  <a:pt x="250" y="10"/>
                  <a:pt x="250" y="10"/>
                  <a:pt x="250" y="10"/>
                </a:cubicBezTo>
                <a:cubicBezTo>
                  <a:pt x="248" y="21"/>
                  <a:pt x="248" y="21"/>
                  <a:pt x="248" y="21"/>
                </a:cubicBezTo>
                <a:cubicBezTo>
                  <a:pt x="250" y="30"/>
                  <a:pt x="250" y="30"/>
                  <a:pt x="250" y="30"/>
                </a:cubicBezTo>
                <a:cubicBezTo>
                  <a:pt x="252" y="32"/>
                  <a:pt x="252" y="32"/>
                  <a:pt x="252" y="32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3" y="28"/>
                  <a:pt x="254" y="27"/>
                  <a:pt x="254" y="25"/>
                </a:cubicBezTo>
                <a:cubicBezTo>
                  <a:pt x="254" y="23"/>
                  <a:pt x="255" y="18"/>
                  <a:pt x="255" y="18"/>
                </a:cubicBezTo>
                <a:cubicBezTo>
                  <a:pt x="258" y="36"/>
                  <a:pt x="258" y="36"/>
                  <a:pt x="258" y="36"/>
                </a:cubicBezTo>
                <a:cubicBezTo>
                  <a:pt x="262" y="18"/>
                  <a:pt x="262" y="18"/>
                  <a:pt x="262" y="18"/>
                </a:cubicBezTo>
                <a:cubicBezTo>
                  <a:pt x="260" y="32"/>
                  <a:pt x="260" y="32"/>
                  <a:pt x="260" y="32"/>
                </a:cubicBezTo>
                <a:cubicBezTo>
                  <a:pt x="260" y="32"/>
                  <a:pt x="261" y="31"/>
                  <a:pt x="262" y="30"/>
                </a:cubicBezTo>
                <a:cubicBezTo>
                  <a:pt x="262" y="30"/>
                  <a:pt x="263" y="23"/>
                  <a:pt x="263" y="23"/>
                </a:cubicBezTo>
                <a:cubicBezTo>
                  <a:pt x="262" y="16"/>
                  <a:pt x="262" y="16"/>
                  <a:pt x="262" y="16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4" y="27"/>
                  <a:pt x="264" y="27"/>
                </a:cubicBezTo>
                <a:cubicBezTo>
                  <a:pt x="264" y="23"/>
                  <a:pt x="264" y="23"/>
                  <a:pt x="264" y="23"/>
                </a:cubicBezTo>
                <a:cubicBezTo>
                  <a:pt x="265" y="19"/>
                  <a:pt x="265" y="19"/>
                  <a:pt x="265" y="19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6" y="19"/>
                  <a:pt x="266" y="19"/>
                  <a:pt x="266" y="19"/>
                </a:cubicBezTo>
                <a:cubicBezTo>
                  <a:pt x="265" y="27"/>
                  <a:pt x="265" y="27"/>
                  <a:pt x="265" y="27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6" y="30"/>
                  <a:pt x="266" y="30"/>
                  <a:pt x="266" y="30"/>
                </a:cubicBezTo>
                <a:cubicBezTo>
                  <a:pt x="269" y="22"/>
                  <a:pt x="269" y="22"/>
                  <a:pt x="269" y="22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24"/>
                  <a:pt x="269" y="24"/>
                  <a:pt x="269" y="24"/>
                </a:cubicBezTo>
                <a:cubicBezTo>
                  <a:pt x="270" y="23"/>
                  <a:pt x="270" y="23"/>
                  <a:pt x="270" y="23"/>
                </a:cubicBezTo>
                <a:cubicBezTo>
                  <a:pt x="273" y="17"/>
                  <a:pt x="273" y="17"/>
                  <a:pt x="273" y="17"/>
                </a:cubicBezTo>
                <a:cubicBezTo>
                  <a:pt x="273" y="17"/>
                  <a:pt x="271" y="24"/>
                  <a:pt x="271" y="24"/>
                </a:cubicBezTo>
                <a:cubicBezTo>
                  <a:pt x="271" y="25"/>
                  <a:pt x="271" y="29"/>
                  <a:pt x="271" y="29"/>
                </a:cubicBezTo>
                <a:cubicBezTo>
                  <a:pt x="272" y="28"/>
                  <a:pt x="272" y="28"/>
                  <a:pt x="272" y="28"/>
                </a:cubicBezTo>
                <a:cubicBezTo>
                  <a:pt x="272" y="28"/>
                  <a:pt x="272" y="25"/>
                  <a:pt x="272" y="25"/>
                </a:cubicBezTo>
                <a:cubicBezTo>
                  <a:pt x="272" y="25"/>
                  <a:pt x="273" y="22"/>
                  <a:pt x="273" y="21"/>
                </a:cubicBezTo>
                <a:cubicBezTo>
                  <a:pt x="273" y="20"/>
                  <a:pt x="274" y="18"/>
                  <a:pt x="274" y="18"/>
                </a:cubicBezTo>
                <a:cubicBezTo>
                  <a:pt x="274" y="18"/>
                  <a:pt x="275" y="26"/>
                  <a:pt x="275" y="27"/>
                </a:cubicBezTo>
                <a:cubicBezTo>
                  <a:pt x="275" y="28"/>
                  <a:pt x="275" y="32"/>
                  <a:pt x="275" y="32"/>
                </a:cubicBezTo>
                <a:cubicBezTo>
                  <a:pt x="276" y="32"/>
                  <a:pt x="277" y="27"/>
                  <a:pt x="277" y="27"/>
                </a:cubicBezTo>
                <a:cubicBezTo>
                  <a:pt x="279" y="25"/>
                  <a:pt x="279" y="25"/>
                  <a:pt x="279" y="25"/>
                </a:cubicBezTo>
                <a:cubicBezTo>
                  <a:pt x="279" y="25"/>
                  <a:pt x="278" y="23"/>
                  <a:pt x="279" y="22"/>
                </a:cubicBezTo>
                <a:cubicBezTo>
                  <a:pt x="279" y="22"/>
                  <a:pt x="280" y="21"/>
                  <a:pt x="280" y="20"/>
                </a:cubicBezTo>
                <a:cubicBezTo>
                  <a:pt x="281" y="19"/>
                  <a:pt x="281" y="17"/>
                  <a:pt x="281" y="16"/>
                </a:cubicBezTo>
                <a:cubicBezTo>
                  <a:pt x="281" y="16"/>
                  <a:pt x="282" y="12"/>
                  <a:pt x="282" y="11"/>
                </a:cubicBezTo>
                <a:cubicBezTo>
                  <a:pt x="282" y="10"/>
                  <a:pt x="283" y="7"/>
                  <a:pt x="283" y="7"/>
                </a:cubicBezTo>
                <a:cubicBezTo>
                  <a:pt x="282" y="14"/>
                  <a:pt x="282" y="14"/>
                  <a:pt x="282" y="14"/>
                </a:cubicBezTo>
                <a:cubicBezTo>
                  <a:pt x="282" y="18"/>
                  <a:pt x="282" y="18"/>
                  <a:pt x="282" y="18"/>
                </a:cubicBezTo>
                <a:cubicBezTo>
                  <a:pt x="281" y="21"/>
                  <a:pt x="281" y="21"/>
                  <a:pt x="281" y="21"/>
                </a:cubicBezTo>
                <a:cubicBezTo>
                  <a:pt x="282" y="22"/>
                  <a:pt x="282" y="22"/>
                  <a:pt x="282" y="2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3" y="23"/>
                  <a:pt x="283" y="23"/>
                  <a:pt x="283" y="23"/>
                </a:cubicBezTo>
                <a:cubicBezTo>
                  <a:pt x="285" y="23"/>
                  <a:pt x="285" y="23"/>
                  <a:pt x="285" y="23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9" y="13"/>
                  <a:pt x="289" y="13"/>
                  <a:pt x="289" y="13"/>
                </a:cubicBezTo>
                <a:cubicBezTo>
                  <a:pt x="288" y="21"/>
                  <a:pt x="288" y="21"/>
                  <a:pt x="288" y="21"/>
                </a:cubicBezTo>
                <a:cubicBezTo>
                  <a:pt x="290" y="23"/>
                  <a:pt x="290" y="23"/>
                  <a:pt x="290" y="23"/>
                </a:cubicBezTo>
                <a:cubicBezTo>
                  <a:pt x="288" y="8"/>
                  <a:pt x="288" y="8"/>
                  <a:pt x="288" y="8"/>
                </a:cubicBezTo>
                <a:cubicBezTo>
                  <a:pt x="291" y="26"/>
                  <a:pt x="291" y="26"/>
                  <a:pt x="291" y="26"/>
                </a:cubicBezTo>
                <a:cubicBezTo>
                  <a:pt x="292" y="23"/>
                  <a:pt x="292" y="23"/>
                  <a:pt x="292" y="23"/>
                </a:cubicBezTo>
                <a:cubicBezTo>
                  <a:pt x="294" y="18"/>
                  <a:pt x="294" y="18"/>
                  <a:pt x="294" y="18"/>
                </a:cubicBezTo>
                <a:cubicBezTo>
                  <a:pt x="294" y="15"/>
                  <a:pt x="294" y="15"/>
                  <a:pt x="294" y="15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5" y="17"/>
                  <a:pt x="295" y="17"/>
                  <a:pt x="295" y="17"/>
                </a:cubicBezTo>
                <a:cubicBezTo>
                  <a:pt x="295" y="17"/>
                  <a:pt x="296" y="16"/>
                  <a:pt x="296" y="15"/>
                </a:cubicBezTo>
                <a:cubicBezTo>
                  <a:pt x="296" y="15"/>
                  <a:pt x="294" y="6"/>
                  <a:pt x="294" y="6"/>
                </a:cubicBezTo>
                <a:cubicBezTo>
                  <a:pt x="297" y="18"/>
                  <a:pt x="297" y="18"/>
                  <a:pt x="297" y="18"/>
                </a:cubicBezTo>
                <a:cubicBezTo>
                  <a:pt x="298" y="21"/>
                  <a:pt x="298" y="21"/>
                  <a:pt x="298" y="21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00" y="19"/>
                  <a:pt x="300" y="19"/>
                  <a:pt x="300" y="19"/>
                </a:cubicBezTo>
                <a:cubicBezTo>
                  <a:pt x="300" y="19"/>
                  <a:pt x="296" y="5"/>
                  <a:pt x="296" y="3"/>
                </a:cubicBezTo>
                <a:cubicBezTo>
                  <a:pt x="296" y="0"/>
                  <a:pt x="299" y="23"/>
                  <a:pt x="299" y="23"/>
                </a:cubicBezTo>
                <a:cubicBezTo>
                  <a:pt x="301" y="22"/>
                  <a:pt x="301" y="22"/>
                  <a:pt x="301" y="22"/>
                </a:cubicBezTo>
                <a:cubicBezTo>
                  <a:pt x="301" y="22"/>
                  <a:pt x="301" y="21"/>
                  <a:pt x="301" y="21"/>
                </a:cubicBezTo>
                <a:cubicBezTo>
                  <a:pt x="301" y="20"/>
                  <a:pt x="302" y="20"/>
                  <a:pt x="301" y="18"/>
                </a:cubicBezTo>
                <a:cubicBezTo>
                  <a:pt x="301" y="16"/>
                  <a:pt x="302" y="16"/>
                  <a:pt x="302" y="16"/>
                </a:cubicBezTo>
                <a:cubicBezTo>
                  <a:pt x="304" y="21"/>
                  <a:pt x="304" y="21"/>
                  <a:pt x="304" y="21"/>
                </a:cubicBezTo>
                <a:cubicBezTo>
                  <a:pt x="305" y="18"/>
                  <a:pt x="305" y="18"/>
                  <a:pt x="305" y="18"/>
                </a:cubicBezTo>
                <a:cubicBezTo>
                  <a:pt x="307" y="7"/>
                  <a:pt x="307" y="7"/>
                  <a:pt x="307" y="7"/>
                </a:cubicBezTo>
                <a:cubicBezTo>
                  <a:pt x="305" y="18"/>
                  <a:pt x="305" y="18"/>
                  <a:pt x="305" y="18"/>
                </a:cubicBezTo>
                <a:cubicBezTo>
                  <a:pt x="306" y="22"/>
                  <a:pt x="306" y="22"/>
                  <a:pt x="306" y="22"/>
                </a:cubicBezTo>
                <a:cubicBezTo>
                  <a:pt x="308" y="13"/>
                  <a:pt x="308" y="13"/>
                  <a:pt x="308" y="13"/>
                </a:cubicBezTo>
                <a:cubicBezTo>
                  <a:pt x="306" y="23"/>
                  <a:pt x="306" y="23"/>
                  <a:pt x="306" y="23"/>
                </a:cubicBezTo>
                <a:cubicBezTo>
                  <a:pt x="307" y="24"/>
                  <a:pt x="307" y="24"/>
                  <a:pt x="307" y="24"/>
                </a:cubicBezTo>
                <a:cubicBezTo>
                  <a:pt x="307" y="24"/>
                  <a:pt x="308" y="23"/>
                  <a:pt x="308" y="22"/>
                </a:cubicBezTo>
                <a:cubicBezTo>
                  <a:pt x="309" y="21"/>
                  <a:pt x="309" y="19"/>
                  <a:pt x="309" y="19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10" y="5"/>
                  <a:pt x="310" y="5"/>
                  <a:pt x="310" y="5"/>
                </a:cubicBezTo>
                <a:cubicBezTo>
                  <a:pt x="310" y="19"/>
                  <a:pt x="310" y="19"/>
                  <a:pt x="310" y="19"/>
                </a:cubicBezTo>
                <a:cubicBezTo>
                  <a:pt x="310" y="25"/>
                  <a:pt x="310" y="25"/>
                  <a:pt x="310" y="25"/>
                </a:cubicBezTo>
                <a:cubicBezTo>
                  <a:pt x="310" y="27"/>
                  <a:pt x="310" y="27"/>
                  <a:pt x="310" y="27"/>
                </a:cubicBezTo>
                <a:cubicBezTo>
                  <a:pt x="313" y="24"/>
                  <a:pt x="313" y="24"/>
                  <a:pt x="313" y="24"/>
                </a:cubicBezTo>
                <a:cubicBezTo>
                  <a:pt x="315" y="21"/>
                  <a:pt x="315" y="21"/>
                  <a:pt x="315" y="21"/>
                </a:cubicBezTo>
                <a:cubicBezTo>
                  <a:pt x="317" y="13"/>
                  <a:pt x="317" y="13"/>
                  <a:pt x="317" y="13"/>
                </a:cubicBezTo>
                <a:cubicBezTo>
                  <a:pt x="316" y="26"/>
                  <a:pt x="316" y="26"/>
                  <a:pt x="316" y="26"/>
                </a:cubicBezTo>
                <a:cubicBezTo>
                  <a:pt x="318" y="17"/>
                  <a:pt x="318" y="17"/>
                  <a:pt x="318" y="17"/>
                </a:cubicBezTo>
                <a:cubicBezTo>
                  <a:pt x="318" y="21"/>
                  <a:pt x="318" y="21"/>
                  <a:pt x="318" y="21"/>
                </a:cubicBezTo>
                <a:cubicBezTo>
                  <a:pt x="318" y="24"/>
                  <a:pt x="318" y="24"/>
                  <a:pt x="318" y="24"/>
                </a:cubicBezTo>
                <a:cubicBezTo>
                  <a:pt x="319" y="27"/>
                  <a:pt x="319" y="27"/>
                  <a:pt x="319" y="27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2" y="19"/>
                  <a:pt x="322" y="19"/>
                  <a:pt x="322" y="19"/>
                </a:cubicBezTo>
                <a:cubicBezTo>
                  <a:pt x="326" y="13"/>
                  <a:pt x="326" y="13"/>
                  <a:pt x="326" y="13"/>
                </a:cubicBezTo>
                <a:cubicBezTo>
                  <a:pt x="320" y="23"/>
                  <a:pt x="320" y="23"/>
                  <a:pt x="320" y="23"/>
                </a:cubicBezTo>
                <a:cubicBezTo>
                  <a:pt x="321" y="27"/>
                  <a:pt x="321" y="27"/>
                  <a:pt x="321" y="27"/>
                </a:cubicBezTo>
                <a:cubicBezTo>
                  <a:pt x="321" y="30"/>
                  <a:pt x="321" y="30"/>
                  <a:pt x="321" y="30"/>
                </a:cubicBezTo>
                <a:cubicBezTo>
                  <a:pt x="324" y="24"/>
                  <a:pt x="324" y="24"/>
                  <a:pt x="324" y="24"/>
                </a:cubicBezTo>
                <a:cubicBezTo>
                  <a:pt x="333" y="15"/>
                  <a:pt x="333" y="15"/>
                  <a:pt x="333" y="15"/>
                </a:cubicBezTo>
                <a:cubicBezTo>
                  <a:pt x="320" y="30"/>
                  <a:pt x="320" y="30"/>
                  <a:pt x="320" y="30"/>
                </a:cubicBezTo>
                <a:cubicBezTo>
                  <a:pt x="321" y="31"/>
                  <a:pt x="321" y="31"/>
                  <a:pt x="321" y="31"/>
                </a:cubicBezTo>
                <a:cubicBezTo>
                  <a:pt x="336" y="22"/>
                  <a:pt x="336" y="22"/>
                  <a:pt x="336" y="22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0" y="33"/>
                  <a:pt x="319" y="35"/>
                  <a:pt x="319" y="35"/>
                </a:cubicBezTo>
                <a:cubicBezTo>
                  <a:pt x="320" y="36"/>
                  <a:pt x="320" y="38"/>
                  <a:pt x="320" y="38"/>
                </a:cubicBezTo>
                <a:cubicBezTo>
                  <a:pt x="322" y="33"/>
                  <a:pt x="322" y="33"/>
                  <a:pt x="322" y="33"/>
                </a:cubicBezTo>
                <a:cubicBezTo>
                  <a:pt x="323" y="36"/>
                  <a:pt x="323" y="36"/>
                  <a:pt x="323" y="36"/>
                </a:cubicBezTo>
                <a:cubicBezTo>
                  <a:pt x="323" y="33"/>
                  <a:pt x="323" y="33"/>
                  <a:pt x="323" y="33"/>
                </a:cubicBezTo>
                <a:cubicBezTo>
                  <a:pt x="324" y="35"/>
                  <a:pt x="324" y="35"/>
                  <a:pt x="324" y="35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329" y="32"/>
                  <a:pt x="329" y="32"/>
                  <a:pt x="329" y="32"/>
                </a:cubicBezTo>
                <a:cubicBezTo>
                  <a:pt x="345" y="15"/>
                  <a:pt x="345" y="15"/>
                  <a:pt x="345" y="15"/>
                </a:cubicBezTo>
                <a:cubicBezTo>
                  <a:pt x="330" y="33"/>
                  <a:pt x="330" y="33"/>
                  <a:pt x="330" y="33"/>
                </a:cubicBezTo>
                <a:cubicBezTo>
                  <a:pt x="330" y="35"/>
                  <a:pt x="330" y="35"/>
                  <a:pt x="330" y="35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1" y="37"/>
                  <a:pt x="332" y="36"/>
                  <a:pt x="333" y="35"/>
                </a:cubicBezTo>
                <a:cubicBezTo>
                  <a:pt x="333" y="35"/>
                  <a:pt x="356" y="19"/>
                  <a:pt x="356" y="19"/>
                </a:cubicBezTo>
                <a:cubicBezTo>
                  <a:pt x="348" y="26"/>
                  <a:pt x="348" y="26"/>
                  <a:pt x="348" y="26"/>
                </a:cubicBezTo>
                <a:cubicBezTo>
                  <a:pt x="347" y="27"/>
                  <a:pt x="347" y="27"/>
                  <a:pt x="347" y="27"/>
                </a:cubicBezTo>
                <a:cubicBezTo>
                  <a:pt x="347" y="27"/>
                  <a:pt x="339" y="32"/>
                  <a:pt x="338" y="33"/>
                </a:cubicBezTo>
                <a:cubicBezTo>
                  <a:pt x="337" y="33"/>
                  <a:pt x="335" y="36"/>
                  <a:pt x="335" y="36"/>
                </a:cubicBezTo>
                <a:cubicBezTo>
                  <a:pt x="334" y="39"/>
                  <a:pt x="334" y="39"/>
                  <a:pt x="334" y="39"/>
                </a:cubicBezTo>
                <a:cubicBezTo>
                  <a:pt x="338" y="37"/>
                  <a:pt x="338" y="37"/>
                  <a:pt x="338" y="37"/>
                </a:cubicBezTo>
                <a:cubicBezTo>
                  <a:pt x="341" y="35"/>
                  <a:pt x="341" y="35"/>
                  <a:pt x="341" y="35"/>
                </a:cubicBezTo>
                <a:cubicBezTo>
                  <a:pt x="347" y="29"/>
                  <a:pt x="347" y="29"/>
                  <a:pt x="347" y="29"/>
                </a:cubicBezTo>
                <a:cubicBezTo>
                  <a:pt x="350" y="25"/>
                  <a:pt x="350" y="25"/>
                  <a:pt x="350" y="25"/>
                </a:cubicBezTo>
                <a:cubicBezTo>
                  <a:pt x="346" y="33"/>
                  <a:pt x="346" y="33"/>
                  <a:pt x="346" y="33"/>
                </a:cubicBezTo>
                <a:cubicBezTo>
                  <a:pt x="352" y="27"/>
                  <a:pt x="352" y="27"/>
                  <a:pt x="352" y="27"/>
                </a:cubicBezTo>
                <a:cubicBezTo>
                  <a:pt x="357" y="23"/>
                  <a:pt x="357" y="23"/>
                  <a:pt x="357" y="23"/>
                </a:cubicBezTo>
                <a:cubicBezTo>
                  <a:pt x="357" y="23"/>
                  <a:pt x="354" y="28"/>
                  <a:pt x="354" y="29"/>
                </a:cubicBezTo>
                <a:cubicBezTo>
                  <a:pt x="354" y="29"/>
                  <a:pt x="351" y="34"/>
                  <a:pt x="351" y="34"/>
                </a:cubicBezTo>
                <a:cubicBezTo>
                  <a:pt x="350" y="34"/>
                  <a:pt x="346" y="39"/>
                  <a:pt x="346" y="39"/>
                </a:cubicBezTo>
                <a:cubicBezTo>
                  <a:pt x="346" y="39"/>
                  <a:pt x="343" y="43"/>
                  <a:pt x="343" y="43"/>
                </a:cubicBezTo>
                <a:cubicBezTo>
                  <a:pt x="344" y="42"/>
                  <a:pt x="347" y="41"/>
                  <a:pt x="348" y="39"/>
                </a:cubicBezTo>
                <a:cubicBezTo>
                  <a:pt x="350" y="36"/>
                  <a:pt x="352" y="34"/>
                  <a:pt x="352" y="34"/>
                </a:cubicBezTo>
                <a:cubicBezTo>
                  <a:pt x="354" y="32"/>
                  <a:pt x="354" y="32"/>
                  <a:pt x="354" y="32"/>
                </a:cubicBezTo>
                <a:cubicBezTo>
                  <a:pt x="359" y="29"/>
                  <a:pt x="359" y="29"/>
                  <a:pt x="359" y="29"/>
                </a:cubicBezTo>
                <a:cubicBezTo>
                  <a:pt x="365" y="16"/>
                  <a:pt x="365" y="16"/>
                  <a:pt x="365" y="16"/>
                </a:cubicBezTo>
                <a:cubicBezTo>
                  <a:pt x="358" y="32"/>
                  <a:pt x="358" y="32"/>
                  <a:pt x="358" y="32"/>
                </a:cubicBezTo>
                <a:cubicBezTo>
                  <a:pt x="361" y="31"/>
                  <a:pt x="361" y="31"/>
                  <a:pt x="361" y="31"/>
                </a:cubicBezTo>
                <a:cubicBezTo>
                  <a:pt x="372" y="18"/>
                  <a:pt x="372" y="18"/>
                  <a:pt x="372" y="18"/>
                </a:cubicBezTo>
                <a:cubicBezTo>
                  <a:pt x="361" y="32"/>
                  <a:pt x="361" y="32"/>
                  <a:pt x="361" y="32"/>
                </a:cubicBezTo>
                <a:cubicBezTo>
                  <a:pt x="360" y="35"/>
                  <a:pt x="360" y="35"/>
                  <a:pt x="360" y="35"/>
                </a:cubicBezTo>
                <a:cubicBezTo>
                  <a:pt x="364" y="31"/>
                  <a:pt x="364" y="31"/>
                  <a:pt x="364" y="31"/>
                </a:cubicBezTo>
                <a:cubicBezTo>
                  <a:pt x="363" y="34"/>
                  <a:pt x="363" y="34"/>
                  <a:pt x="363" y="34"/>
                </a:cubicBezTo>
                <a:cubicBezTo>
                  <a:pt x="371" y="29"/>
                  <a:pt x="371" y="29"/>
                  <a:pt x="371" y="29"/>
                </a:cubicBezTo>
                <a:cubicBezTo>
                  <a:pt x="378" y="22"/>
                  <a:pt x="378" y="22"/>
                  <a:pt x="378" y="22"/>
                </a:cubicBezTo>
                <a:cubicBezTo>
                  <a:pt x="375" y="27"/>
                  <a:pt x="375" y="27"/>
                  <a:pt x="375" y="27"/>
                </a:cubicBezTo>
                <a:cubicBezTo>
                  <a:pt x="380" y="24"/>
                  <a:pt x="380" y="24"/>
                  <a:pt x="380" y="24"/>
                </a:cubicBezTo>
                <a:cubicBezTo>
                  <a:pt x="376" y="27"/>
                  <a:pt x="376" y="27"/>
                  <a:pt x="376" y="27"/>
                </a:cubicBezTo>
                <a:cubicBezTo>
                  <a:pt x="376" y="27"/>
                  <a:pt x="374" y="28"/>
                  <a:pt x="374" y="29"/>
                </a:cubicBezTo>
                <a:cubicBezTo>
                  <a:pt x="373" y="30"/>
                  <a:pt x="372" y="32"/>
                  <a:pt x="372" y="32"/>
                </a:cubicBezTo>
                <a:cubicBezTo>
                  <a:pt x="370" y="35"/>
                  <a:pt x="370" y="35"/>
                  <a:pt x="370" y="35"/>
                </a:cubicBezTo>
                <a:cubicBezTo>
                  <a:pt x="370" y="35"/>
                  <a:pt x="367" y="38"/>
                  <a:pt x="367" y="38"/>
                </a:cubicBezTo>
                <a:cubicBezTo>
                  <a:pt x="366" y="39"/>
                  <a:pt x="379" y="30"/>
                  <a:pt x="379" y="30"/>
                </a:cubicBezTo>
                <a:cubicBezTo>
                  <a:pt x="368" y="38"/>
                  <a:pt x="368" y="38"/>
                  <a:pt x="368" y="38"/>
                </a:cubicBezTo>
                <a:cubicBezTo>
                  <a:pt x="365" y="43"/>
                  <a:pt x="365" y="43"/>
                  <a:pt x="365" y="43"/>
                </a:cubicBezTo>
                <a:cubicBezTo>
                  <a:pt x="364" y="45"/>
                  <a:pt x="364" y="45"/>
                  <a:pt x="364" y="45"/>
                </a:cubicBezTo>
                <a:cubicBezTo>
                  <a:pt x="369" y="43"/>
                  <a:pt x="369" y="43"/>
                  <a:pt x="369" y="43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66" y="40"/>
                  <a:pt x="366" y="40"/>
                  <a:pt x="366" y="40"/>
                </a:cubicBezTo>
                <a:cubicBezTo>
                  <a:pt x="373" y="39"/>
                  <a:pt x="373" y="39"/>
                  <a:pt x="373" y="39"/>
                </a:cubicBezTo>
                <a:cubicBezTo>
                  <a:pt x="376" y="34"/>
                  <a:pt x="376" y="34"/>
                  <a:pt x="376" y="34"/>
                </a:cubicBezTo>
                <a:cubicBezTo>
                  <a:pt x="382" y="25"/>
                  <a:pt x="382" y="25"/>
                  <a:pt x="382" y="25"/>
                </a:cubicBezTo>
                <a:cubicBezTo>
                  <a:pt x="379" y="33"/>
                  <a:pt x="379" y="33"/>
                  <a:pt x="379" y="33"/>
                </a:cubicBezTo>
                <a:cubicBezTo>
                  <a:pt x="377" y="30"/>
                  <a:pt x="377" y="30"/>
                  <a:pt x="377" y="30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76" y="31"/>
                  <a:pt x="376" y="31"/>
                  <a:pt x="376" y="31"/>
                </a:cubicBezTo>
                <a:cubicBezTo>
                  <a:pt x="378" y="34"/>
                  <a:pt x="378" y="34"/>
                  <a:pt x="378" y="34"/>
                </a:cubicBezTo>
                <a:cubicBezTo>
                  <a:pt x="378" y="34"/>
                  <a:pt x="378" y="35"/>
                  <a:pt x="378" y="36"/>
                </a:cubicBezTo>
                <a:cubicBezTo>
                  <a:pt x="378" y="36"/>
                  <a:pt x="377" y="38"/>
                  <a:pt x="377" y="38"/>
                </a:cubicBezTo>
                <a:cubicBezTo>
                  <a:pt x="386" y="31"/>
                  <a:pt x="386" y="31"/>
                  <a:pt x="386" y="31"/>
                </a:cubicBezTo>
                <a:cubicBezTo>
                  <a:pt x="390" y="29"/>
                  <a:pt x="390" y="29"/>
                  <a:pt x="390" y="29"/>
                </a:cubicBezTo>
                <a:cubicBezTo>
                  <a:pt x="381" y="38"/>
                  <a:pt x="381" y="38"/>
                  <a:pt x="381" y="38"/>
                </a:cubicBezTo>
                <a:cubicBezTo>
                  <a:pt x="379" y="40"/>
                  <a:pt x="379" y="40"/>
                  <a:pt x="379" y="40"/>
                </a:cubicBezTo>
                <a:cubicBezTo>
                  <a:pt x="388" y="37"/>
                  <a:pt x="388" y="37"/>
                  <a:pt x="388" y="37"/>
                </a:cubicBezTo>
                <a:cubicBezTo>
                  <a:pt x="390" y="37"/>
                  <a:pt x="390" y="37"/>
                  <a:pt x="390" y="37"/>
                </a:cubicBezTo>
                <a:cubicBezTo>
                  <a:pt x="382" y="40"/>
                  <a:pt x="382" y="40"/>
                  <a:pt x="382" y="40"/>
                </a:cubicBezTo>
                <a:cubicBezTo>
                  <a:pt x="382" y="40"/>
                  <a:pt x="379" y="41"/>
                  <a:pt x="379" y="41"/>
                </a:cubicBezTo>
                <a:cubicBezTo>
                  <a:pt x="380" y="41"/>
                  <a:pt x="387" y="40"/>
                  <a:pt x="387" y="40"/>
                </a:cubicBezTo>
                <a:cubicBezTo>
                  <a:pt x="387" y="40"/>
                  <a:pt x="391" y="41"/>
                  <a:pt x="391" y="39"/>
                </a:cubicBezTo>
                <a:cubicBezTo>
                  <a:pt x="391" y="37"/>
                  <a:pt x="394" y="28"/>
                  <a:pt x="394" y="28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402" y="30"/>
                  <a:pt x="402" y="30"/>
                  <a:pt x="402" y="30"/>
                </a:cubicBezTo>
                <a:cubicBezTo>
                  <a:pt x="398" y="36"/>
                  <a:pt x="398" y="36"/>
                  <a:pt x="398" y="36"/>
                </a:cubicBezTo>
                <a:cubicBezTo>
                  <a:pt x="403" y="32"/>
                  <a:pt x="403" y="32"/>
                  <a:pt x="403" y="32"/>
                </a:cubicBezTo>
                <a:cubicBezTo>
                  <a:pt x="396" y="41"/>
                  <a:pt x="396" y="41"/>
                  <a:pt x="396" y="41"/>
                </a:cubicBezTo>
                <a:cubicBezTo>
                  <a:pt x="405" y="39"/>
                  <a:pt x="405" y="39"/>
                  <a:pt x="405" y="39"/>
                </a:cubicBezTo>
                <a:cubicBezTo>
                  <a:pt x="394" y="41"/>
                  <a:pt x="394" y="41"/>
                  <a:pt x="394" y="41"/>
                </a:cubicBezTo>
                <a:cubicBezTo>
                  <a:pt x="394" y="43"/>
                  <a:pt x="394" y="43"/>
                  <a:pt x="394" y="43"/>
                </a:cubicBezTo>
                <a:cubicBezTo>
                  <a:pt x="403" y="43"/>
                  <a:pt x="403" y="43"/>
                  <a:pt x="403" y="43"/>
                </a:cubicBezTo>
                <a:cubicBezTo>
                  <a:pt x="395" y="44"/>
                  <a:pt x="395" y="44"/>
                  <a:pt x="395" y="44"/>
                </a:cubicBezTo>
                <a:cubicBezTo>
                  <a:pt x="395" y="44"/>
                  <a:pt x="401" y="44"/>
                  <a:pt x="400" y="44"/>
                </a:cubicBezTo>
                <a:cubicBezTo>
                  <a:pt x="399" y="44"/>
                  <a:pt x="391" y="46"/>
                  <a:pt x="391" y="46"/>
                </a:cubicBezTo>
                <a:cubicBezTo>
                  <a:pt x="399" y="47"/>
                  <a:pt x="399" y="47"/>
                  <a:pt x="399" y="47"/>
                </a:cubicBezTo>
                <a:cubicBezTo>
                  <a:pt x="391" y="48"/>
                  <a:pt x="391" y="48"/>
                  <a:pt x="391" y="48"/>
                </a:cubicBezTo>
                <a:cubicBezTo>
                  <a:pt x="391" y="48"/>
                  <a:pt x="398" y="48"/>
                  <a:pt x="397" y="48"/>
                </a:cubicBezTo>
                <a:cubicBezTo>
                  <a:pt x="397" y="48"/>
                  <a:pt x="394" y="48"/>
                  <a:pt x="393" y="49"/>
                </a:cubicBezTo>
                <a:cubicBezTo>
                  <a:pt x="393" y="49"/>
                  <a:pt x="391" y="52"/>
                  <a:pt x="391" y="52"/>
                </a:cubicBezTo>
                <a:cubicBezTo>
                  <a:pt x="391" y="54"/>
                  <a:pt x="391" y="54"/>
                  <a:pt x="391" y="54"/>
                </a:cubicBezTo>
                <a:cubicBezTo>
                  <a:pt x="396" y="51"/>
                  <a:pt x="396" y="51"/>
                  <a:pt x="396" y="51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405" y="34"/>
                  <a:pt x="405" y="34"/>
                  <a:pt x="405" y="34"/>
                </a:cubicBezTo>
                <a:cubicBezTo>
                  <a:pt x="399" y="51"/>
                  <a:pt x="399" y="51"/>
                  <a:pt x="399" y="51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396" y="54"/>
                  <a:pt x="396" y="54"/>
                  <a:pt x="396" y="54"/>
                </a:cubicBezTo>
                <a:cubicBezTo>
                  <a:pt x="397" y="56"/>
                  <a:pt x="397" y="56"/>
                  <a:pt x="397" y="56"/>
                </a:cubicBezTo>
                <a:cubicBezTo>
                  <a:pt x="399" y="54"/>
                  <a:pt x="399" y="54"/>
                  <a:pt x="399" y="54"/>
                </a:cubicBezTo>
                <a:cubicBezTo>
                  <a:pt x="397" y="58"/>
                  <a:pt x="397" y="58"/>
                  <a:pt x="397" y="58"/>
                </a:cubicBezTo>
                <a:cubicBezTo>
                  <a:pt x="396" y="60"/>
                  <a:pt x="396" y="60"/>
                  <a:pt x="396" y="60"/>
                </a:cubicBezTo>
                <a:cubicBezTo>
                  <a:pt x="403" y="58"/>
                  <a:pt x="403" y="58"/>
                  <a:pt x="403" y="58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19" y="42"/>
                  <a:pt x="419" y="42"/>
                  <a:pt x="419" y="42"/>
                </a:cubicBezTo>
                <a:cubicBezTo>
                  <a:pt x="412" y="54"/>
                  <a:pt x="412" y="54"/>
                  <a:pt x="412" y="54"/>
                </a:cubicBezTo>
                <a:cubicBezTo>
                  <a:pt x="409" y="53"/>
                  <a:pt x="409" y="53"/>
                  <a:pt x="409" y="53"/>
                </a:cubicBezTo>
                <a:cubicBezTo>
                  <a:pt x="427" y="46"/>
                  <a:pt x="427" y="46"/>
                  <a:pt x="427" y="46"/>
                </a:cubicBezTo>
                <a:cubicBezTo>
                  <a:pt x="407" y="54"/>
                  <a:pt x="407" y="54"/>
                  <a:pt x="407" y="54"/>
                </a:cubicBezTo>
                <a:cubicBezTo>
                  <a:pt x="408" y="55"/>
                  <a:pt x="408" y="55"/>
                  <a:pt x="408" y="55"/>
                </a:cubicBezTo>
                <a:cubicBezTo>
                  <a:pt x="412" y="54"/>
                  <a:pt x="412" y="54"/>
                  <a:pt x="412" y="54"/>
                </a:cubicBezTo>
                <a:cubicBezTo>
                  <a:pt x="425" y="49"/>
                  <a:pt x="425" y="49"/>
                  <a:pt x="425" y="49"/>
                </a:cubicBezTo>
                <a:cubicBezTo>
                  <a:pt x="412" y="56"/>
                  <a:pt x="412" y="56"/>
                  <a:pt x="412" y="56"/>
                </a:cubicBezTo>
                <a:cubicBezTo>
                  <a:pt x="410" y="58"/>
                  <a:pt x="410" y="58"/>
                  <a:pt x="410" y="58"/>
                </a:cubicBezTo>
                <a:cubicBezTo>
                  <a:pt x="409" y="60"/>
                  <a:pt x="409" y="60"/>
                  <a:pt x="409" y="60"/>
                </a:cubicBezTo>
                <a:cubicBezTo>
                  <a:pt x="406" y="63"/>
                  <a:pt x="406" y="63"/>
                  <a:pt x="406" y="63"/>
                </a:cubicBezTo>
                <a:cubicBezTo>
                  <a:pt x="413" y="60"/>
                  <a:pt x="413" y="60"/>
                  <a:pt x="413" y="60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14" y="61"/>
                  <a:pt x="414" y="61"/>
                  <a:pt x="414" y="61"/>
                </a:cubicBezTo>
                <a:cubicBezTo>
                  <a:pt x="407" y="63"/>
                  <a:pt x="407" y="63"/>
                  <a:pt x="407" y="63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09" y="67"/>
                  <a:pt x="409" y="67"/>
                  <a:pt x="409" y="67"/>
                </a:cubicBezTo>
                <a:cubicBezTo>
                  <a:pt x="409" y="67"/>
                  <a:pt x="405" y="69"/>
                  <a:pt x="408" y="68"/>
                </a:cubicBezTo>
                <a:cubicBezTo>
                  <a:pt x="412" y="67"/>
                  <a:pt x="424" y="62"/>
                  <a:pt x="424" y="62"/>
                </a:cubicBezTo>
                <a:cubicBezTo>
                  <a:pt x="414" y="68"/>
                  <a:pt x="414" y="68"/>
                  <a:pt x="414" y="68"/>
                </a:cubicBezTo>
                <a:cubicBezTo>
                  <a:pt x="418" y="68"/>
                  <a:pt x="418" y="68"/>
                  <a:pt x="418" y="68"/>
                </a:cubicBezTo>
                <a:cubicBezTo>
                  <a:pt x="427" y="65"/>
                  <a:pt x="427" y="65"/>
                  <a:pt x="427" y="65"/>
                </a:cubicBezTo>
                <a:cubicBezTo>
                  <a:pt x="427" y="65"/>
                  <a:pt x="431" y="64"/>
                  <a:pt x="431" y="63"/>
                </a:cubicBezTo>
                <a:cubicBezTo>
                  <a:pt x="431" y="63"/>
                  <a:pt x="440" y="52"/>
                  <a:pt x="440" y="52"/>
                </a:cubicBezTo>
                <a:cubicBezTo>
                  <a:pt x="429" y="65"/>
                  <a:pt x="429" y="65"/>
                  <a:pt x="429" y="65"/>
                </a:cubicBezTo>
                <a:cubicBezTo>
                  <a:pt x="436" y="63"/>
                  <a:pt x="436" y="63"/>
                  <a:pt x="436" y="63"/>
                </a:cubicBezTo>
                <a:cubicBezTo>
                  <a:pt x="425" y="68"/>
                  <a:pt x="425" y="68"/>
                  <a:pt x="425" y="68"/>
                </a:cubicBezTo>
                <a:cubicBezTo>
                  <a:pt x="423" y="72"/>
                  <a:pt x="423" y="72"/>
                  <a:pt x="423" y="72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24" y="73"/>
                  <a:pt x="424" y="73"/>
                  <a:pt x="424" y="73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20" y="77"/>
                  <a:pt x="420" y="77"/>
                  <a:pt x="420" y="77"/>
                </a:cubicBezTo>
                <a:cubicBezTo>
                  <a:pt x="419" y="78"/>
                  <a:pt x="419" y="78"/>
                  <a:pt x="419" y="78"/>
                </a:cubicBezTo>
                <a:cubicBezTo>
                  <a:pt x="438" y="76"/>
                  <a:pt x="438" y="76"/>
                  <a:pt x="438" y="76"/>
                </a:cubicBezTo>
                <a:cubicBezTo>
                  <a:pt x="428" y="78"/>
                  <a:pt x="428" y="78"/>
                  <a:pt x="428" y="78"/>
                </a:cubicBezTo>
                <a:cubicBezTo>
                  <a:pt x="428" y="79"/>
                  <a:pt x="428" y="79"/>
                  <a:pt x="428" y="79"/>
                </a:cubicBezTo>
                <a:cubicBezTo>
                  <a:pt x="428" y="79"/>
                  <a:pt x="430" y="80"/>
                  <a:pt x="433" y="80"/>
                </a:cubicBezTo>
                <a:cubicBezTo>
                  <a:pt x="435" y="80"/>
                  <a:pt x="437" y="81"/>
                  <a:pt x="439" y="80"/>
                </a:cubicBezTo>
                <a:cubicBezTo>
                  <a:pt x="441" y="78"/>
                  <a:pt x="448" y="75"/>
                  <a:pt x="448" y="75"/>
                </a:cubicBezTo>
                <a:cubicBezTo>
                  <a:pt x="442" y="79"/>
                  <a:pt x="442" y="79"/>
                  <a:pt x="442" y="79"/>
                </a:cubicBezTo>
                <a:cubicBezTo>
                  <a:pt x="448" y="79"/>
                  <a:pt x="448" y="79"/>
                  <a:pt x="448" y="79"/>
                </a:cubicBezTo>
                <a:cubicBezTo>
                  <a:pt x="443" y="81"/>
                  <a:pt x="443" y="81"/>
                  <a:pt x="443" y="81"/>
                </a:cubicBezTo>
                <a:cubicBezTo>
                  <a:pt x="445" y="81"/>
                  <a:pt x="445" y="81"/>
                  <a:pt x="445" y="81"/>
                </a:cubicBezTo>
                <a:cubicBezTo>
                  <a:pt x="426" y="87"/>
                  <a:pt x="426" y="87"/>
                  <a:pt x="426" y="87"/>
                </a:cubicBezTo>
                <a:cubicBezTo>
                  <a:pt x="438" y="86"/>
                  <a:pt x="438" y="86"/>
                  <a:pt x="438" y="86"/>
                </a:cubicBezTo>
                <a:cubicBezTo>
                  <a:pt x="423" y="87"/>
                  <a:pt x="423" y="87"/>
                  <a:pt x="423" y="87"/>
                </a:cubicBezTo>
                <a:cubicBezTo>
                  <a:pt x="423" y="89"/>
                  <a:pt x="423" y="89"/>
                  <a:pt x="423" y="89"/>
                </a:cubicBezTo>
                <a:cubicBezTo>
                  <a:pt x="423" y="89"/>
                  <a:pt x="421" y="91"/>
                  <a:pt x="421" y="91"/>
                </a:cubicBezTo>
                <a:cubicBezTo>
                  <a:pt x="421" y="92"/>
                  <a:pt x="430" y="91"/>
                  <a:pt x="430" y="91"/>
                </a:cubicBezTo>
                <a:cubicBezTo>
                  <a:pt x="436" y="88"/>
                  <a:pt x="436" y="88"/>
                  <a:pt x="436" y="88"/>
                </a:cubicBezTo>
                <a:cubicBezTo>
                  <a:pt x="450" y="79"/>
                  <a:pt x="450" y="79"/>
                  <a:pt x="450" y="79"/>
                </a:cubicBezTo>
                <a:cubicBezTo>
                  <a:pt x="445" y="84"/>
                  <a:pt x="445" y="84"/>
                  <a:pt x="445" y="84"/>
                </a:cubicBezTo>
                <a:cubicBezTo>
                  <a:pt x="452" y="83"/>
                  <a:pt x="452" y="83"/>
                  <a:pt x="452" y="83"/>
                </a:cubicBezTo>
                <a:cubicBezTo>
                  <a:pt x="446" y="84"/>
                  <a:pt x="446" y="84"/>
                  <a:pt x="446" y="84"/>
                </a:cubicBezTo>
                <a:cubicBezTo>
                  <a:pt x="449" y="85"/>
                  <a:pt x="449" y="85"/>
                  <a:pt x="449" y="85"/>
                </a:cubicBezTo>
                <a:cubicBezTo>
                  <a:pt x="444" y="85"/>
                  <a:pt x="444" y="85"/>
                  <a:pt x="444" y="85"/>
                </a:cubicBezTo>
                <a:cubicBezTo>
                  <a:pt x="441" y="87"/>
                  <a:pt x="441" y="87"/>
                  <a:pt x="441" y="87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46" y="88"/>
                  <a:pt x="446" y="88"/>
                  <a:pt x="446" y="88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33" y="95"/>
                  <a:pt x="433" y="95"/>
                  <a:pt x="433" y="95"/>
                </a:cubicBezTo>
                <a:cubicBezTo>
                  <a:pt x="449" y="94"/>
                  <a:pt x="449" y="94"/>
                  <a:pt x="449" y="94"/>
                </a:cubicBezTo>
                <a:cubicBezTo>
                  <a:pt x="431" y="95"/>
                  <a:pt x="431" y="95"/>
                  <a:pt x="431" y="95"/>
                </a:cubicBezTo>
                <a:cubicBezTo>
                  <a:pt x="434" y="98"/>
                  <a:pt x="434" y="98"/>
                  <a:pt x="434" y="98"/>
                </a:cubicBezTo>
                <a:cubicBezTo>
                  <a:pt x="444" y="98"/>
                  <a:pt x="444" y="98"/>
                  <a:pt x="444" y="98"/>
                </a:cubicBezTo>
                <a:cubicBezTo>
                  <a:pt x="440" y="99"/>
                  <a:pt x="440" y="99"/>
                  <a:pt x="440" y="99"/>
                </a:cubicBezTo>
                <a:cubicBezTo>
                  <a:pt x="445" y="101"/>
                  <a:pt x="445" y="101"/>
                  <a:pt x="445" y="101"/>
                </a:cubicBezTo>
                <a:cubicBezTo>
                  <a:pt x="431" y="97"/>
                  <a:pt x="431" y="97"/>
                  <a:pt x="431" y="97"/>
                </a:cubicBezTo>
                <a:cubicBezTo>
                  <a:pt x="430" y="99"/>
                  <a:pt x="430" y="99"/>
                  <a:pt x="430" y="99"/>
                </a:cubicBezTo>
                <a:cubicBezTo>
                  <a:pt x="440" y="101"/>
                  <a:pt x="440" y="101"/>
                  <a:pt x="440" y="101"/>
                </a:cubicBezTo>
                <a:cubicBezTo>
                  <a:pt x="444" y="103"/>
                  <a:pt x="444" y="103"/>
                  <a:pt x="444" y="103"/>
                </a:cubicBezTo>
                <a:cubicBezTo>
                  <a:pt x="457" y="97"/>
                  <a:pt x="457" y="97"/>
                  <a:pt x="457" y="97"/>
                </a:cubicBezTo>
                <a:cubicBezTo>
                  <a:pt x="446" y="103"/>
                  <a:pt x="446" y="103"/>
                  <a:pt x="446" y="103"/>
                </a:cubicBezTo>
                <a:cubicBezTo>
                  <a:pt x="452" y="103"/>
                  <a:pt x="452" y="103"/>
                  <a:pt x="452" y="103"/>
                </a:cubicBezTo>
                <a:cubicBezTo>
                  <a:pt x="439" y="104"/>
                  <a:pt x="439" y="104"/>
                  <a:pt x="439" y="104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3" y="105"/>
                  <a:pt x="453" y="105"/>
                  <a:pt x="453" y="105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46" y="107"/>
                  <a:pt x="446" y="107"/>
                  <a:pt x="446" y="107"/>
                </a:cubicBezTo>
                <a:cubicBezTo>
                  <a:pt x="439" y="110"/>
                  <a:pt x="439" y="110"/>
                  <a:pt x="439" y="110"/>
                </a:cubicBezTo>
                <a:cubicBezTo>
                  <a:pt x="452" y="107"/>
                  <a:pt x="452" y="107"/>
                  <a:pt x="452" y="107"/>
                </a:cubicBezTo>
                <a:cubicBezTo>
                  <a:pt x="434" y="110"/>
                  <a:pt x="434" y="110"/>
                  <a:pt x="434" y="110"/>
                </a:cubicBezTo>
                <a:cubicBezTo>
                  <a:pt x="431" y="113"/>
                  <a:pt x="431" y="113"/>
                  <a:pt x="431" y="113"/>
                </a:cubicBezTo>
                <a:cubicBezTo>
                  <a:pt x="431" y="113"/>
                  <a:pt x="438" y="112"/>
                  <a:pt x="438" y="112"/>
                </a:cubicBezTo>
                <a:cubicBezTo>
                  <a:pt x="439" y="112"/>
                  <a:pt x="455" y="106"/>
                  <a:pt x="455" y="106"/>
                </a:cubicBezTo>
                <a:cubicBezTo>
                  <a:pt x="454" y="109"/>
                  <a:pt x="454" y="109"/>
                  <a:pt x="454" y="109"/>
                </a:cubicBezTo>
                <a:cubicBezTo>
                  <a:pt x="449" y="110"/>
                  <a:pt x="449" y="110"/>
                  <a:pt x="449" y="110"/>
                </a:cubicBezTo>
                <a:cubicBezTo>
                  <a:pt x="453" y="111"/>
                  <a:pt x="453" y="111"/>
                  <a:pt x="453" y="111"/>
                </a:cubicBezTo>
                <a:cubicBezTo>
                  <a:pt x="458" y="109"/>
                  <a:pt x="458" y="109"/>
                  <a:pt x="458" y="109"/>
                </a:cubicBezTo>
                <a:cubicBezTo>
                  <a:pt x="451" y="112"/>
                  <a:pt x="451" y="112"/>
                  <a:pt x="451" y="112"/>
                </a:cubicBezTo>
                <a:cubicBezTo>
                  <a:pt x="459" y="111"/>
                  <a:pt x="459" y="111"/>
                  <a:pt x="459" y="111"/>
                </a:cubicBezTo>
                <a:cubicBezTo>
                  <a:pt x="447" y="115"/>
                  <a:pt x="447" y="115"/>
                  <a:pt x="447" y="115"/>
                </a:cubicBezTo>
                <a:cubicBezTo>
                  <a:pt x="443" y="118"/>
                  <a:pt x="443" y="118"/>
                  <a:pt x="443" y="118"/>
                </a:cubicBezTo>
                <a:cubicBezTo>
                  <a:pt x="442" y="119"/>
                  <a:pt x="442" y="119"/>
                  <a:pt x="442" y="119"/>
                </a:cubicBezTo>
                <a:cubicBezTo>
                  <a:pt x="456" y="113"/>
                  <a:pt x="456" y="113"/>
                  <a:pt x="456" y="113"/>
                </a:cubicBezTo>
                <a:cubicBezTo>
                  <a:pt x="443" y="119"/>
                  <a:pt x="443" y="119"/>
                  <a:pt x="443" y="119"/>
                </a:cubicBezTo>
                <a:cubicBezTo>
                  <a:pt x="441" y="121"/>
                  <a:pt x="441" y="121"/>
                  <a:pt x="441" y="121"/>
                </a:cubicBezTo>
                <a:cubicBezTo>
                  <a:pt x="443" y="122"/>
                  <a:pt x="443" y="122"/>
                  <a:pt x="443" y="122"/>
                </a:cubicBezTo>
                <a:cubicBezTo>
                  <a:pt x="440" y="123"/>
                  <a:pt x="440" y="123"/>
                  <a:pt x="440" y="123"/>
                </a:cubicBezTo>
                <a:cubicBezTo>
                  <a:pt x="462" y="118"/>
                  <a:pt x="462" y="118"/>
                  <a:pt x="462" y="118"/>
                </a:cubicBezTo>
                <a:cubicBezTo>
                  <a:pt x="446" y="123"/>
                  <a:pt x="446" y="123"/>
                  <a:pt x="446" y="123"/>
                </a:cubicBezTo>
                <a:cubicBezTo>
                  <a:pt x="443" y="121"/>
                  <a:pt x="443" y="121"/>
                  <a:pt x="443" y="121"/>
                </a:cubicBezTo>
                <a:cubicBezTo>
                  <a:pt x="465" y="122"/>
                  <a:pt x="465" y="122"/>
                  <a:pt x="465" y="122"/>
                </a:cubicBezTo>
                <a:cubicBezTo>
                  <a:pt x="447" y="120"/>
                  <a:pt x="447" y="120"/>
                  <a:pt x="447" y="120"/>
                </a:cubicBezTo>
                <a:cubicBezTo>
                  <a:pt x="441" y="124"/>
                  <a:pt x="441" y="124"/>
                  <a:pt x="441" y="124"/>
                </a:cubicBezTo>
                <a:cubicBezTo>
                  <a:pt x="440" y="126"/>
                  <a:pt x="440" y="126"/>
                  <a:pt x="440" y="126"/>
                </a:cubicBezTo>
                <a:cubicBezTo>
                  <a:pt x="446" y="126"/>
                  <a:pt x="446" y="126"/>
                  <a:pt x="446" y="126"/>
                </a:cubicBezTo>
                <a:cubicBezTo>
                  <a:pt x="464" y="120"/>
                  <a:pt x="464" y="120"/>
                  <a:pt x="464" y="120"/>
                </a:cubicBezTo>
                <a:cubicBezTo>
                  <a:pt x="444" y="127"/>
                  <a:pt x="444" y="127"/>
                  <a:pt x="444" y="127"/>
                </a:cubicBezTo>
                <a:cubicBezTo>
                  <a:pt x="456" y="128"/>
                  <a:pt x="456" y="128"/>
                  <a:pt x="456" y="128"/>
                </a:cubicBezTo>
                <a:cubicBezTo>
                  <a:pt x="439" y="129"/>
                  <a:pt x="439" y="129"/>
                  <a:pt x="439" y="129"/>
                </a:cubicBezTo>
                <a:cubicBezTo>
                  <a:pt x="440" y="131"/>
                  <a:pt x="440" y="131"/>
                  <a:pt x="440" y="131"/>
                </a:cubicBezTo>
                <a:cubicBezTo>
                  <a:pt x="455" y="130"/>
                  <a:pt x="455" y="130"/>
                  <a:pt x="455" y="130"/>
                </a:cubicBezTo>
                <a:cubicBezTo>
                  <a:pt x="440" y="132"/>
                  <a:pt x="440" y="132"/>
                  <a:pt x="440" y="132"/>
                </a:cubicBezTo>
                <a:cubicBezTo>
                  <a:pt x="439" y="132"/>
                  <a:pt x="439" y="132"/>
                  <a:pt x="439" y="132"/>
                </a:cubicBezTo>
                <a:cubicBezTo>
                  <a:pt x="462" y="134"/>
                  <a:pt x="462" y="134"/>
                  <a:pt x="462" y="134"/>
                </a:cubicBezTo>
                <a:cubicBezTo>
                  <a:pt x="446" y="134"/>
                  <a:pt x="446" y="134"/>
                  <a:pt x="446" y="134"/>
                </a:cubicBezTo>
                <a:cubicBezTo>
                  <a:pt x="450" y="135"/>
                  <a:pt x="450" y="135"/>
                  <a:pt x="450" y="135"/>
                </a:cubicBezTo>
                <a:cubicBezTo>
                  <a:pt x="463" y="135"/>
                  <a:pt x="463" y="135"/>
                  <a:pt x="463" y="135"/>
                </a:cubicBezTo>
                <a:cubicBezTo>
                  <a:pt x="451" y="136"/>
                  <a:pt x="451" y="136"/>
                  <a:pt x="451" y="136"/>
                </a:cubicBezTo>
                <a:cubicBezTo>
                  <a:pt x="465" y="139"/>
                  <a:pt x="465" y="139"/>
                  <a:pt x="465" y="139"/>
                </a:cubicBezTo>
                <a:cubicBezTo>
                  <a:pt x="452" y="138"/>
                  <a:pt x="452" y="138"/>
                  <a:pt x="452" y="138"/>
                </a:cubicBezTo>
                <a:cubicBezTo>
                  <a:pt x="459" y="140"/>
                  <a:pt x="459" y="140"/>
                  <a:pt x="459" y="140"/>
                </a:cubicBezTo>
                <a:cubicBezTo>
                  <a:pt x="450" y="141"/>
                  <a:pt x="450" y="141"/>
                  <a:pt x="450" y="141"/>
                </a:cubicBezTo>
                <a:cubicBezTo>
                  <a:pt x="459" y="141"/>
                  <a:pt x="459" y="141"/>
                  <a:pt x="459" y="141"/>
                </a:cubicBezTo>
                <a:cubicBezTo>
                  <a:pt x="450" y="142"/>
                  <a:pt x="450" y="142"/>
                  <a:pt x="450" y="142"/>
                </a:cubicBezTo>
                <a:cubicBezTo>
                  <a:pt x="448" y="142"/>
                  <a:pt x="448" y="142"/>
                  <a:pt x="448" y="142"/>
                </a:cubicBezTo>
                <a:cubicBezTo>
                  <a:pt x="465" y="145"/>
                  <a:pt x="465" y="145"/>
                  <a:pt x="465" y="145"/>
                </a:cubicBezTo>
                <a:cubicBezTo>
                  <a:pt x="452" y="144"/>
                  <a:pt x="452" y="144"/>
                  <a:pt x="452" y="144"/>
                </a:cubicBezTo>
                <a:cubicBezTo>
                  <a:pt x="463" y="146"/>
                  <a:pt x="463" y="146"/>
                  <a:pt x="463" y="146"/>
                </a:cubicBezTo>
                <a:cubicBezTo>
                  <a:pt x="470" y="147"/>
                  <a:pt x="470" y="147"/>
                  <a:pt x="470" y="147"/>
                </a:cubicBezTo>
                <a:cubicBezTo>
                  <a:pt x="462" y="147"/>
                  <a:pt x="462" y="147"/>
                  <a:pt x="462" y="147"/>
                </a:cubicBezTo>
                <a:cubicBezTo>
                  <a:pt x="463" y="145"/>
                  <a:pt x="463" y="145"/>
                  <a:pt x="463" y="145"/>
                </a:cubicBezTo>
                <a:cubicBezTo>
                  <a:pt x="468" y="149"/>
                  <a:pt x="468" y="149"/>
                  <a:pt x="468" y="149"/>
                </a:cubicBezTo>
                <a:cubicBezTo>
                  <a:pt x="459" y="147"/>
                  <a:pt x="459" y="147"/>
                  <a:pt x="459" y="147"/>
                </a:cubicBezTo>
                <a:cubicBezTo>
                  <a:pt x="456" y="148"/>
                  <a:pt x="456" y="148"/>
                  <a:pt x="456" y="148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467" y="154"/>
                  <a:pt x="467" y="154"/>
                  <a:pt x="467" y="154"/>
                </a:cubicBezTo>
                <a:cubicBezTo>
                  <a:pt x="456" y="153"/>
                  <a:pt x="456" y="153"/>
                  <a:pt x="456" y="153"/>
                </a:cubicBezTo>
                <a:cubicBezTo>
                  <a:pt x="454" y="153"/>
                  <a:pt x="454" y="153"/>
                  <a:pt x="454" y="153"/>
                </a:cubicBezTo>
                <a:cubicBezTo>
                  <a:pt x="459" y="156"/>
                  <a:pt x="459" y="156"/>
                  <a:pt x="459" y="156"/>
                </a:cubicBezTo>
                <a:cubicBezTo>
                  <a:pt x="450" y="155"/>
                  <a:pt x="450" y="155"/>
                  <a:pt x="450" y="155"/>
                </a:cubicBezTo>
                <a:cubicBezTo>
                  <a:pt x="467" y="162"/>
                  <a:pt x="467" y="162"/>
                  <a:pt x="467" y="162"/>
                </a:cubicBezTo>
                <a:cubicBezTo>
                  <a:pt x="458" y="161"/>
                  <a:pt x="458" y="161"/>
                  <a:pt x="458" y="161"/>
                </a:cubicBezTo>
                <a:cubicBezTo>
                  <a:pt x="449" y="158"/>
                  <a:pt x="449" y="158"/>
                  <a:pt x="449" y="158"/>
                </a:cubicBezTo>
                <a:cubicBezTo>
                  <a:pt x="464" y="164"/>
                  <a:pt x="464" y="164"/>
                  <a:pt x="464" y="164"/>
                </a:cubicBezTo>
                <a:cubicBezTo>
                  <a:pt x="448" y="160"/>
                  <a:pt x="448" y="160"/>
                  <a:pt x="448" y="160"/>
                </a:cubicBezTo>
                <a:cubicBezTo>
                  <a:pt x="459" y="165"/>
                  <a:pt x="459" y="165"/>
                  <a:pt x="459" y="165"/>
                </a:cubicBezTo>
                <a:cubicBezTo>
                  <a:pt x="448" y="162"/>
                  <a:pt x="448" y="162"/>
                  <a:pt x="448" y="162"/>
                </a:cubicBezTo>
                <a:cubicBezTo>
                  <a:pt x="448" y="162"/>
                  <a:pt x="456" y="166"/>
                  <a:pt x="454" y="165"/>
                </a:cubicBezTo>
                <a:cubicBezTo>
                  <a:pt x="452" y="165"/>
                  <a:pt x="450" y="166"/>
                  <a:pt x="450" y="166"/>
                </a:cubicBezTo>
                <a:cubicBezTo>
                  <a:pt x="462" y="167"/>
                  <a:pt x="462" y="167"/>
                  <a:pt x="462" y="167"/>
                </a:cubicBezTo>
                <a:cubicBezTo>
                  <a:pt x="451" y="167"/>
                  <a:pt x="451" y="167"/>
                  <a:pt x="451" y="167"/>
                </a:cubicBezTo>
                <a:cubicBezTo>
                  <a:pt x="450" y="164"/>
                  <a:pt x="450" y="164"/>
                  <a:pt x="450" y="164"/>
                </a:cubicBezTo>
                <a:cubicBezTo>
                  <a:pt x="459" y="171"/>
                  <a:pt x="459" y="171"/>
                  <a:pt x="459" y="171"/>
                </a:cubicBezTo>
                <a:cubicBezTo>
                  <a:pt x="450" y="164"/>
                  <a:pt x="450" y="164"/>
                  <a:pt x="450" y="164"/>
                </a:cubicBezTo>
                <a:cubicBezTo>
                  <a:pt x="449" y="168"/>
                  <a:pt x="449" y="168"/>
                  <a:pt x="449" y="168"/>
                </a:cubicBezTo>
                <a:cubicBezTo>
                  <a:pt x="449" y="168"/>
                  <a:pt x="447" y="169"/>
                  <a:pt x="451" y="170"/>
                </a:cubicBezTo>
                <a:cubicBezTo>
                  <a:pt x="456" y="172"/>
                  <a:pt x="459" y="174"/>
                  <a:pt x="459" y="174"/>
                </a:cubicBezTo>
                <a:cubicBezTo>
                  <a:pt x="448" y="169"/>
                  <a:pt x="448" y="169"/>
                  <a:pt x="448" y="169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2" y="174"/>
                  <a:pt x="452" y="174"/>
                  <a:pt x="452" y="174"/>
                </a:cubicBezTo>
                <a:cubicBezTo>
                  <a:pt x="459" y="178"/>
                  <a:pt x="459" y="178"/>
                  <a:pt x="459" y="178"/>
                </a:cubicBezTo>
                <a:cubicBezTo>
                  <a:pt x="454" y="176"/>
                  <a:pt x="454" y="176"/>
                  <a:pt x="454" y="176"/>
                </a:cubicBezTo>
                <a:cubicBezTo>
                  <a:pt x="455" y="179"/>
                  <a:pt x="455" y="179"/>
                  <a:pt x="455" y="179"/>
                </a:cubicBezTo>
                <a:cubicBezTo>
                  <a:pt x="455" y="180"/>
                  <a:pt x="455" y="180"/>
                  <a:pt x="455" y="180"/>
                </a:cubicBezTo>
                <a:cubicBezTo>
                  <a:pt x="452" y="178"/>
                  <a:pt x="452" y="178"/>
                  <a:pt x="452" y="178"/>
                </a:cubicBezTo>
                <a:cubicBezTo>
                  <a:pt x="452" y="180"/>
                  <a:pt x="452" y="180"/>
                  <a:pt x="452" y="180"/>
                </a:cubicBezTo>
                <a:cubicBezTo>
                  <a:pt x="454" y="183"/>
                  <a:pt x="454" y="183"/>
                  <a:pt x="454" y="183"/>
                </a:cubicBezTo>
                <a:cubicBezTo>
                  <a:pt x="454" y="183"/>
                  <a:pt x="456" y="187"/>
                  <a:pt x="456" y="188"/>
                </a:cubicBezTo>
                <a:cubicBezTo>
                  <a:pt x="457" y="190"/>
                  <a:pt x="453" y="183"/>
                  <a:pt x="453" y="183"/>
                </a:cubicBezTo>
                <a:cubicBezTo>
                  <a:pt x="451" y="184"/>
                  <a:pt x="451" y="184"/>
                  <a:pt x="451" y="184"/>
                </a:cubicBezTo>
                <a:cubicBezTo>
                  <a:pt x="451" y="184"/>
                  <a:pt x="454" y="187"/>
                  <a:pt x="454" y="187"/>
                </a:cubicBezTo>
                <a:cubicBezTo>
                  <a:pt x="454" y="187"/>
                  <a:pt x="454" y="188"/>
                  <a:pt x="454" y="188"/>
                </a:cubicBezTo>
                <a:cubicBezTo>
                  <a:pt x="455" y="189"/>
                  <a:pt x="455" y="189"/>
                  <a:pt x="455" y="189"/>
                </a:cubicBezTo>
                <a:cubicBezTo>
                  <a:pt x="457" y="191"/>
                  <a:pt x="457" y="191"/>
                  <a:pt x="457" y="191"/>
                </a:cubicBezTo>
                <a:cubicBezTo>
                  <a:pt x="452" y="189"/>
                  <a:pt x="452" y="189"/>
                  <a:pt x="452" y="189"/>
                </a:cubicBezTo>
                <a:cubicBezTo>
                  <a:pt x="453" y="193"/>
                  <a:pt x="453" y="193"/>
                  <a:pt x="453" y="193"/>
                </a:cubicBezTo>
                <a:cubicBezTo>
                  <a:pt x="451" y="191"/>
                  <a:pt x="451" y="191"/>
                  <a:pt x="451" y="191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3" y="197"/>
                  <a:pt x="453" y="197"/>
                  <a:pt x="453" y="197"/>
                </a:cubicBezTo>
                <a:cubicBezTo>
                  <a:pt x="451" y="196"/>
                  <a:pt x="451" y="196"/>
                  <a:pt x="451" y="196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2" y="201"/>
                  <a:pt x="452" y="201"/>
                  <a:pt x="452" y="201"/>
                </a:cubicBezTo>
                <a:cubicBezTo>
                  <a:pt x="451" y="201"/>
                  <a:pt x="451" y="201"/>
                  <a:pt x="451" y="201"/>
                </a:cubicBezTo>
                <a:cubicBezTo>
                  <a:pt x="450" y="202"/>
                  <a:pt x="450" y="202"/>
                  <a:pt x="450" y="202"/>
                </a:cubicBezTo>
                <a:cubicBezTo>
                  <a:pt x="450" y="202"/>
                  <a:pt x="450" y="205"/>
                  <a:pt x="450" y="205"/>
                </a:cubicBezTo>
                <a:cubicBezTo>
                  <a:pt x="450" y="205"/>
                  <a:pt x="451" y="207"/>
                  <a:pt x="451" y="207"/>
                </a:cubicBezTo>
                <a:cubicBezTo>
                  <a:pt x="451" y="207"/>
                  <a:pt x="449" y="207"/>
                  <a:pt x="449" y="208"/>
                </a:cubicBezTo>
                <a:cubicBezTo>
                  <a:pt x="448" y="208"/>
                  <a:pt x="448" y="211"/>
                  <a:pt x="448" y="211"/>
                </a:cubicBezTo>
                <a:cubicBezTo>
                  <a:pt x="448" y="211"/>
                  <a:pt x="449" y="213"/>
                  <a:pt x="449" y="214"/>
                </a:cubicBezTo>
                <a:cubicBezTo>
                  <a:pt x="450" y="214"/>
                  <a:pt x="448" y="215"/>
                  <a:pt x="448" y="215"/>
                </a:cubicBezTo>
                <a:cubicBezTo>
                  <a:pt x="448" y="216"/>
                  <a:pt x="448" y="216"/>
                  <a:pt x="448" y="216"/>
                </a:cubicBezTo>
                <a:cubicBezTo>
                  <a:pt x="447" y="216"/>
                  <a:pt x="447" y="216"/>
                  <a:pt x="447" y="216"/>
                </a:cubicBezTo>
                <a:cubicBezTo>
                  <a:pt x="447" y="216"/>
                  <a:pt x="447" y="217"/>
                  <a:pt x="447" y="217"/>
                </a:cubicBezTo>
                <a:cubicBezTo>
                  <a:pt x="447" y="218"/>
                  <a:pt x="448" y="219"/>
                  <a:pt x="448" y="219"/>
                </a:cubicBezTo>
                <a:cubicBezTo>
                  <a:pt x="446" y="219"/>
                  <a:pt x="446" y="219"/>
                  <a:pt x="446" y="219"/>
                </a:cubicBezTo>
                <a:cubicBezTo>
                  <a:pt x="448" y="223"/>
                  <a:pt x="448" y="223"/>
                  <a:pt x="448" y="223"/>
                </a:cubicBezTo>
                <a:cubicBezTo>
                  <a:pt x="448" y="223"/>
                  <a:pt x="446" y="221"/>
                  <a:pt x="446" y="221"/>
                </a:cubicBezTo>
                <a:cubicBezTo>
                  <a:pt x="446" y="222"/>
                  <a:pt x="446" y="224"/>
                  <a:pt x="446" y="224"/>
                </a:cubicBezTo>
                <a:cubicBezTo>
                  <a:pt x="446" y="224"/>
                  <a:pt x="446" y="225"/>
                  <a:pt x="446" y="226"/>
                </a:cubicBezTo>
                <a:cubicBezTo>
                  <a:pt x="446" y="226"/>
                  <a:pt x="447" y="227"/>
                  <a:pt x="446" y="227"/>
                </a:cubicBezTo>
                <a:cubicBezTo>
                  <a:pt x="445" y="228"/>
                  <a:pt x="445" y="227"/>
                  <a:pt x="445" y="228"/>
                </a:cubicBezTo>
                <a:cubicBezTo>
                  <a:pt x="445" y="228"/>
                  <a:pt x="445" y="229"/>
                  <a:pt x="445" y="229"/>
                </a:cubicBezTo>
                <a:cubicBezTo>
                  <a:pt x="445" y="229"/>
                  <a:pt x="445" y="229"/>
                  <a:pt x="445" y="230"/>
                </a:cubicBezTo>
                <a:cubicBezTo>
                  <a:pt x="445" y="230"/>
                  <a:pt x="447" y="232"/>
                  <a:pt x="445" y="232"/>
                </a:cubicBezTo>
                <a:cubicBezTo>
                  <a:pt x="443" y="233"/>
                  <a:pt x="444" y="235"/>
                  <a:pt x="444" y="236"/>
                </a:cubicBezTo>
                <a:cubicBezTo>
                  <a:pt x="444" y="236"/>
                  <a:pt x="444" y="238"/>
                  <a:pt x="444" y="238"/>
                </a:cubicBezTo>
                <a:cubicBezTo>
                  <a:pt x="444" y="238"/>
                  <a:pt x="443" y="240"/>
                  <a:pt x="443" y="240"/>
                </a:cubicBezTo>
                <a:cubicBezTo>
                  <a:pt x="443" y="240"/>
                  <a:pt x="442" y="242"/>
                  <a:pt x="442" y="242"/>
                </a:cubicBezTo>
                <a:cubicBezTo>
                  <a:pt x="442" y="243"/>
                  <a:pt x="442" y="244"/>
                  <a:pt x="442" y="245"/>
                </a:cubicBezTo>
                <a:cubicBezTo>
                  <a:pt x="442" y="245"/>
                  <a:pt x="442" y="247"/>
                  <a:pt x="442" y="249"/>
                </a:cubicBezTo>
                <a:cubicBezTo>
                  <a:pt x="442" y="250"/>
                  <a:pt x="442" y="253"/>
                  <a:pt x="442" y="253"/>
                </a:cubicBezTo>
                <a:cubicBezTo>
                  <a:pt x="441" y="256"/>
                  <a:pt x="441" y="256"/>
                  <a:pt x="441" y="256"/>
                </a:cubicBezTo>
                <a:cubicBezTo>
                  <a:pt x="441" y="256"/>
                  <a:pt x="445" y="280"/>
                  <a:pt x="444" y="291"/>
                </a:cubicBezTo>
                <a:cubicBezTo>
                  <a:pt x="444" y="301"/>
                  <a:pt x="442" y="316"/>
                  <a:pt x="439" y="328"/>
                </a:cubicBezTo>
                <a:cubicBezTo>
                  <a:pt x="439" y="328"/>
                  <a:pt x="441" y="375"/>
                  <a:pt x="408" y="421"/>
                </a:cubicBezTo>
                <a:cubicBezTo>
                  <a:pt x="391" y="448"/>
                  <a:pt x="391" y="448"/>
                  <a:pt x="391" y="448"/>
                </a:cubicBezTo>
                <a:cubicBezTo>
                  <a:pt x="389" y="460"/>
                  <a:pt x="389" y="460"/>
                  <a:pt x="389" y="460"/>
                </a:cubicBezTo>
                <a:cubicBezTo>
                  <a:pt x="389" y="460"/>
                  <a:pt x="392" y="468"/>
                  <a:pt x="393" y="478"/>
                </a:cubicBezTo>
                <a:cubicBezTo>
                  <a:pt x="393" y="478"/>
                  <a:pt x="406" y="484"/>
                  <a:pt x="407" y="485"/>
                </a:cubicBezTo>
                <a:cubicBezTo>
                  <a:pt x="407" y="485"/>
                  <a:pt x="468" y="497"/>
                  <a:pt x="485" y="502"/>
                </a:cubicBezTo>
                <a:cubicBezTo>
                  <a:pt x="502" y="507"/>
                  <a:pt x="537" y="518"/>
                  <a:pt x="543" y="520"/>
                </a:cubicBezTo>
                <a:cubicBezTo>
                  <a:pt x="550" y="523"/>
                  <a:pt x="568" y="530"/>
                  <a:pt x="569" y="530"/>
                </a:cubicBezTo>
                <a:cubicBezTo>
                  <a:pt x="569" y="530"/>
                  <a:pt x="598" y="541"/>
                  <a:pt x="601" y="542"/>
                </a:cubicBezTo>
                <a:cubicBezTo>
                  <a:pt x="603" y="543"/>
                  <a:pt x="620" y="551"/>
                  <a:pt x="620" y="552"/>
                </a:cubicBezTo>
                <a:cubicBezTo>
                  <a:pt x="620" y="552"/>
                  <a:pt x="624" y="553"/>
                  <a:pt x="625" y="554"/>
                </a:cubicBezTo>
                <a:cubicBezTo>
                  <a:pt x="626" y="555"/>
                  <a:pt x="662" y="574"/>
                  <a:pt x="664" y="577"/>
                </a:cubicBezTo>
                <a:cubicBezTo>
                  <a:pt x="664" y="578"/>
                  <a:pt x="679" y="591"/>
                  <a:pt x="681" y="625"/>
                </a:cubicBezTo>
                <a:cubicBezTo>
                  <a:pt x="682" y="659"/>
                  <a:pt x="683" y="684"/>
                  <a:pt x="683" y="684"/>
                </a:cubicBezTo>
                <a:cubicBezTo>
                  <a:pt x="684" y="784"/>
                  <a:pt x="684" y="784"/>
                  <a:pt x="684" y="784"/>
                </a:cubicBezTo>
                <a:lnTo>
                  <a:pt x="0" y="783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Freeform 6"/>
          <p:cNvSpPr>
            <a:spLocks/>
          </p:cNvSpPr>
          <p:nvPr/>
        </p:nvSpPr>
        <p:spPr bwMode="gray">
          <a:xfrm>
            <a:off x="473444" y="3257413"/>
            <a:ext cx="577445" cy="648045"/>
          </a:xfrm>
          <a:custGeom>
            <a:avLst/>
            <a:gdLst>
              <a:gd name="T0" fmla="*/ 2147483647 w 685"/>
              <a:gd name="T1" fmla="*/ 2147483647 h 738"/>
              <a:gd name="T2" fmla="*/ 2147483647 w 685"/>
              <a:gd name="T3" fmla="*/ 2147483647 h 738"/>
              <a:gd name="T4" fmla="*/ 0 w 685"/>
              <a:gd name="T5" fmla="*/ 2147483647 h 738"/>
              <a:gd name="T6" fmla="*/ 2147483647 w 685"/>
              <a:gd name="T7" fmla="*/ 2147483647 h 738"/>
              <a:gd name="T8" fmla="*/ 2147483647 w 685"/>
              <a:gd name="T9" fmla="*/ 2147483647 h 738"/>
              <a:gd name="T10" fmla="*/ 2147483647 w 685"/>
              <a:gd name="T11" fmla="*/ 2147483647 h 738"/>
              <a:gd name="T12" fmla="*/ 2147483647 w 685"/>
              <a:gd name="T13" fmla="*/ 2147483647 h 738"/>
              <a:gd name="T14" fmla="*/ 2147483647 w 685"/>
              <a:gd name="T15" fmla="*/ 2147483647 h 738"/>
              <a:gd name="T16" fmla="*/ 2147483647 w 685"/>
              <a:gd name="T17" fmla="*/ 2147483647 h 738"/>
              <a:gd name="T18" fmla="*/ 2147483647 w 685"/>
              <a:gd name="T19" fmla="*/ 2147483647 h 738"/>
              <a:gd name="T20" fmla="*/ 2147483647 w 685"/>
              <a:gd name="T21" fmla="*/ 2147483647 h 738"/>
              <a:gd name="T22" fmla="*/ 2147483647 w 685"/>
              <a:gd name="T23" fmla="*/ 2147483647 h 738"/>
              <a:gd name="T24" fmla="*/ 2147483647 w 685"/>
              <a:gd name="T25" fmla="*/ 2147483647 h 738"/>
              <a:gd name="T26" fmla="*/ 2147483647 w 685"/>
              <a:gd name="T27" fmla="*/ 2147483647 h 738"/>
              <a:gd name="T28" fmla="*/ 2147483647 w 685"/>
              <a:gd name="T29" fmla="*/ 2147483647 h 738"/>
              <a:gd name="T30" fmla="*/ 2147483647 w 685"/>
              <a:gd name="T31" fmla="*/ 2147483647 h 738"/>
              <a:gd name="T32" fmla="*/ 2147483647 w 685"/>
              <a:gd name="T33" fmla="*/ 2147483647 h 738"/>
              <a:gd name="T34" fmla="*/ 2147483647 w 685"/>
              <a:gd name="T35" fmla="*/ 2147483647 h 738"/>
              <a:gd name="T36" fmla="*/ 2147483647 w 685"/>
              <a:gd name="T37" fmla="*/ 2147483647 h 738"/>
              <a:gd name="T38" fmla="*/ 2147483647 w 685"/>
              <a:gd name="T39" fmla="*/ 2147483647 h 738"/>
              <a:gd name="T40" fmla="*/ 2147483647 w 685"/>
              <a:gd name="T41" fmla="*/ 2147483647 h 738"/>
              <a:gd name="T42" fmla="*/ 2147483647 w 685"/>
              <a:gd name="T43" fmla="*/ 2147483647 h 738"/>
              <a:gd name="T44" fmla="*/ 2147483647 w 685"/>
              <a:gd name="T45" fmla="*/ 2147483647 h 738"/>
              <a:gd name="T46" fmla="*/ 2147483647 w 685"/>
              <a:gd name="T47" fmla="*/ 2147483647 h 738"/>
              <a:gd name="T48" fmla="*/ 2147483647 w 685"/>
              <a:gd name="T49" fmla="*/ 2147483647 h 738"/>
              <a:gd name="T50" fmla="*/ 2147483647 w 685"/>
              <a:gd name="T51" fmla="*/ 2147483647 h 738"/>
              <a:gd name="T52" fmla="*/ 2147483647 w 685"/>
              <a:gd name="T53" fmla="*/ 2147483647 h 738"/>
              <a:gd name="T54" fmla="*/ 2147483647 w 685"/>
              <a:gd name="T55" fmla="*/ 2147483647 h 738"/>
              <a:gd name="T56" fmla="*/ 2147483647 w 685"/>
              <a:gd name="T57" fmla="*/ 2147483647 h 738"/>
              <a:gd name="T58" fmla="*/ 2147483647 w 685"/>
              <a:gd name="T59" fmla="*/ 2147483647 h 738"/>
              <a:gd name="T60" fmla="*/ 2147483647 w 685"/>
              <a:gd name="T61" fmla="*/ 2147483647 h 738"/>
              <a:gd name="T62" fmla="*/ 2147483647 w 685"/>
              <a:gd name="T63" fmla="*/ 2147483647 h 738"/>
              <a:gd name="T64" fmla="*/ 2147483647 w 685"/>
              <a:gd name="T65" fmla="*/ 2147483647 h 738"/>
              <a:gd name="T66" fmla="*/ 2147483647 w 685"/>
              <a:gd name="T67" fmla="*/ 2147483647 h 738"/>
              <a:gd name="T68" fmla="*/ 2147483647 w 685"/>
              <a:gd name="T69" fmla="*/ 2147483647 h 738"/>
              <a:gd name="T70" fmla="*/ 2147483647 w 685"/>
              <a:gd name="T71" fmla="*/ 2147483647 h 738"/>
              <a:gd name="T72" fmla="*/ 2147483647 w 685"/>
              <a:gd name="T73" fmla="*/ 2147483647 h 738"/>
              <a:gd name="T74" fmla="*/ 2147483647 w 685"/>
              <a:gd name="T75" fmla="*/ 2147483647 h 738"/>
              <a:gd name="T76" fmla="*/ 2147483647 w 685"/>
              <a:gd name="T77" fmla="*/ 2147483647 h 738"/>
              <a:gd name="T78" fmla="*/ 2147483647 w 685"/>
              <a:gd name="T79" fmla="*/ 2147483647 h 738"/>
              <a:gd name="T80" fmla="*/ 2147483647 w 685"/>
              <a:gd name="T81" fmla="*/ 2147483647 h 738"/>
              <a:gd name="T82" fmla="*/ 2147483647 w 685"/>
              <a:gd name="T83" fmla="*/ 2147483647 h 738"/>
              <a:gd name="T84" fmla="*/ 2147483647 w 685"/>
              <a:gd name="T85" fmla="*/ 2147483647 h 738"/>
              <a:gd name="T86" fmla="*/ 2147483647 w 685"/>
              <a:gd name="T87" fmla="*/ 2147483647 h 7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5"/>
              <a:gd name="T133" fmla="*/ 0 h 738"/>
              <a:gd name="T134" fmla="*/ 685 w 685"/>
              <a:gd name="T135" fmla="*/ 738 h 73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5" h="738">
                <a:moveTo>
                  <a:pt x="684" y="738"/>
                </a:moveTo>
                <a:cubicBezTo>
                  <a:pt x="669" y="738"/>
                  <a:pt x="669" y="738"/>
                  <a:pt x="669" y="738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736"/>
                  <a:pt x="35" y="628"/>
                  <a:pt x="57" y="619"/>
                </a:cubicBezTo>
                <a:cubicBezTo>
                  <a:pt x="57" y="619"/>
                  <a:pt x="60" y="614"/>
                  <a:pt x="53" y="617"/>
                </a:cubicBezTo>
                <a:cubicBezTo>
                  <a:pt x="46" y="620"/>
                  <a:pt x="43" y="630"/>
                  <a:pt x="44" y="631"/>
                </a:cubicBezTo>
                <a:cubicBezTo>
                  <a:pt x="44" y="632"/>
                  <a:pt x="39" y="641"/>
                  <a:pt x="38" y="639"/>
                </a:cubicBezTo>
                <a:cubicBezTo>
                  <a:pt x="37" y="637"/>
                  <a:pt x="35" y="635"/>
                  <a:pt x="35" y="633"/>
                </a:cubicBezTo>
                <a:cubicBezTo>
                  <a:pt x="36" y="631"/>
                  <a:pt x="36" y="628"/>
                  <a:pt x="35" y="628"/>
                </a:cubicBezTo>
                <a:cubicBezTo>
                  <a:pt x="34" y="628"/>
                  <a:pt x="29" y="627"/>
                  <a:pt x="27" y="631"/>
                </a:cubicBezTo>
                <a:cubicBezTo>
                  <a:pt x="25" y="634"/>
                  <a:pt x="21" y="640"/>
                  <a:pt x="20" y="650"/>
                </a:cubicBezTo>
                <a:cubicBezTo>
                  <a:pt x="20" y="650"/>
                  <a:pt x="18" y="670"/>
                  <a:pt x="18" y="671"/>
                </a:cubicBezTo>
                <a:cubicBezTo>
                  <a:pt x="18" y="672"/>
                  <a:pt x="17" y="661"/>
                  <a:pt x="13" y="655"/>
                </a:cubicBezTo>
                <a:cubicBezTo>
                  <a:pt x="8" y="650"/>
                  <a:pt x="7" y="644"/>
                  <a:pt x="7" y="640"/>
                </a:cubicBezTo>
                <a:cubicBezTo>
                  <a:pt x="7" y="635"/>
                  <a:pt x="8" y="625"/>
                  <a:pt x="12" y="618"/>
                </a:cubicBezTo>
                <a:cubicBezTo>
                  <a:pt x="15" y="610"/>
                  <a:pt x="27" y="572"/>
                  <a:pt x="27" y="564"/>
                </a:cubicBezTo>
                <a:cubicBezTo>
                  <a:pt x="27" y="556"/>
                  <a:pt x="30" y="538"/>
                  <a:pt x="41" y="522"/>
                </a:cubicBezTo>
                <a:cubicBezTo>
                  <a:pt x="52" y="506"/>
                  <a:pt x="70" y="474"/>
                  <a:pt x="80" y="467"/>
                </a:cubicBezTo>
                <a:cubicBezTo>
                  <a:pt x="90" y="459"/>
                  <a:pt x="110" y="442"/>
                  <a:pt x="112" y="434"/>
                </a:cubicBezTo>
                <a:cubicBezTo>
                  <a:pt x="115" y="427"/>
                  <a:pt x="120" y="402"/>
                  <a:pt x="117" y="391"/>
                </a:cubicBezTo>
                <a:cubicBezTo>
                  <a:pt x="115" y="380"/>
                  <a:pt x="119" y="342"/>
                  <a:pt x="124" y="332"/>
                </a:cubicBezTo>
                <a:cubicBezTo>
                  <a:pt x="128" y="322"/>
                  <a:pt x="127" y="296"/>
                  <a:pt x="127" y="292"/>
                </a:cubicBezTo>
                <a:cubicBezTo>
                  <a:pt x="127" y="289"/>
                  <a:pt x="128" y="267"/>
                  <a:pt x="138" y="247"/>
                </a:cubicBezTo>
                <a:cubicBezTo>
                  <a:pt x="147" y="226"/>
                  <a:pt x="160" y="199"/>
                  <a:pt x="162" y="189"/>
                </a:cubicBezTo>
                <a:cubicBezTo>
                  <a:pt x="163" y="180"/>
                  <a:pt x="169" y="142"/>
                  <a:pt x="198" y="113"/>
                </a:cubicBezTo>
                <a:cubicBezTo>
                  <a:pt x="226" y="84"/>
                  <a:pt x="276" y="0"/>
                  <a:pt x="331" y="26"/>
                </a:cubicBezTo>
                <a:cubicBezTo>
                  <a:pt x="331" y="26"/>
                  <a:pt x="334" y="27"/>
                  <a:pt x="342" y="24"/>
                </a:cubicBezTo>
                <a:cubicBezTo>
                  <a:pt x="349" y="22"/>
                  <a:pt x="358" y="19"/>
                  <a:pt x="371" y="21"/>
                </a:cubicBezTo>
                <a:cubicBezTo>
                  <a:pt x="384" y="23"/>
                  <a:pt x="413" y="38"/>
                  <a:pt x="427" y="54"/>
                </a:cubicBezTo>
                <a:cubicBezTo>
                  <a:pt x="441" y="69"/>
                  <a:pt x="462" y="88"/>
                  <a:pt x="473" y="97"/>
                </a:cubicBezTo>
                <a:cubicBezTo>
                  <a:pt x="484" y="105"/>
                  <a:pt x="515" y="149"/>
                  <a:pt x="518" y="178"/>
                </a:cubicBezTo>
                <a:cubicBezTo>
                  <a:pt x="520" y="207"/>
                  <a:pt x="534" y="231"/>
                  <a:pt x="539" y="245"/>
                </a:cubicBezTo>
                <a:cubicBezTo>
                  <a:pt x="544" y="259"/>
                  <a:pt x="554" y="284"/>
                  <a:pt x="549" y="306"/>
                </a:cubicBezTo>
                <a:cubicBezTo>
                  <a:pt x="544" y="328"/>
                  <a:pt x="543" y="334"/>
                  <a:pt x="543" y="340"/>
                </a:cubicBezTo>
                <a:cubicBezTo>
                  <a:pt x="544" y="345"/>
                  <a:pt x="542" y="351"/>
                  <a:pt x="534" y="353"/>
                </a:cubicBezTo>
                <a:cubicBezTo>
                  <a:pt x="526" y="356"/>
                  <a:pt x="526" y="352"/>
                  <a:pt x="519" y="357"/>
                </a:cubicBezTo>
                <a:cubicBezTo>
                  <a:pt x="511" y="362"/>
                  <a:pt x="512" y="382"/>
                  <a:pt x="512" y="388"/>
                </a:cubicBezTo>
                <a:cubicBezTo>
                  <a:pt x="512" y="395"/>
                  <a:pt x="516" y="424"/>
                  <a:pt x="510" y="427"/>
                </a:cubicBezTo>
                <a:cubicBezTo>
                  <a:pt x="508" y="431"/>
                  <a:pt x="507" y="438"/>
                  <a:pt x="511" y="448"/>
                </a:cubicBezTo>
                <a:cubicBezTo>
                  <a:pt x="515" y="458"/>
                  <a:pt x="517" y="466"/>
                  <a:pt x="519" y="477"/>
                </a:cubicBezTo>
                <a:cubicBezTo>
                  <a:pt x="522" y="486"/>
                  <a:pt x="526" y="487"/>
                  <a:pt x="527" y="498"/>
                </a:cubicBezTo>
                <a:cubicBezTo>
                  <a:pt x="527" y="508"/>
                  <a:pt x="615" y="540"/>
                  <a:pt x="650" y="542"/>
                </a:cubicBezTo>
                <a:cubicBezTo>
                  <a:pt x="678" y="544"/>
                  <a:pt x="681" y="544"/>
                  <a:pt x="684" y="54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16" name="Скругленная прямоугольная выноска 15"/>
          <p:cNvSpPr/>
          <p:nvPr/>
        </p:nvSpPr>
        <p:spPr bwMode="gray">
          <a:xfrm>
            <a:off x="1494661" y="2990823"/>
            <a:ext cx="7420301" cy="937879"/>
          </a:xfrm>
          <a:prstGeom prst="wedgeRoundRectCallout">
            <a:avLst>
              <a:gd name="adj1" fmla="val -55802"/>
              <a:gd name="adj2" fmla="val 5074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[Органы власти] действуют, только отрабатывая свои собственные задачи. Соответственно, они будут говорить так, какие задачи перед ними стоят. И их не интересует государственная политика. Может быть, в этом плане, не может быть, а естественно, это плохо. Она должна быть единая. Это идеальный вариант. Нам, наверное, до него еще далеко.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 bwMode="gray">
          <a:xfrm>
            <a:off x="540114" y="5752720"/>
            <a:ext cx="7534503" cy="782093"/>
          </a:xfrm>
          <a:prstGeom prst="wedgeRoundRectCallout">
            <a:avLst>
              <a:gd name="adj1" fmla="val 51962"/>
              <a:gd name="adj2" fmla="val -45915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бы сказала, что бывают случаи, когда они не то, что дают разную оценку, они как бы, вот кивают друг на друга. Они говорят: «Ой, а мы не сделали, потому что это не к нам вопрос. Это правоохранители занимаются. Мы приняли все законы, все пролоббировали, мы приняли, а вот правоохранители ничего не делают» </a:t>
            </a:r>
          </a:p>
        </p:txBody>
      </p:sp>
      <p:sp>
        <p:nvSpPr>
          <p:cNvPr id="18" name="Скругленная прямоугольная выноска 17"/>
          <p:cNvSpPr/>
          <p:nvPr/>
        </p:nvSpPr>
        <p:spPr bwMode="gray">
          <a:xfrm>
            <a:off x="395536" y="5013176"/>
            <a:ext cx="3989009" cy="666727"/>
          </a:xfrm>
          <a:prstGeom prst="wedgeRoundRectCallout">
            <a:avLst>
              <a:gd name="adj1" fmla="val -36105"/>
              <a:gd name="adj2" fmla="val -87228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 считаю, что это проблема власти. Мне это не столь важно. Мне наоборот хорошо, если у них разные мнения. </a:t>
            </a:r>
          </a:p>
        </p:txBody>
      </p:sp>
      <p:sp>
        <p:nvSpPr>
          <p:cNvPr id="19" name="Скругленная прямоугольная выноска 18"/>
          <p:cNvSpPr/>
          <p:nvPr/>
        </p:nvSpPr>
        <p:spPr bwMode="gray">
          <a:xfrm>
            <a:off x="2120191" y="3997152"/>
            <a:ext cx="6162478" cy="952519"/>
          </a:xfrm>
          <a:prstGeom prst="wedgeRoundRectCallout">
            <a:avLst>
              <a:gd name="adj1" fmla="val 54049"/>
              <a:gd name="adj2" fmla="val -11458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Должна быть такая стратегия. Но, если это неудобная тема, ее тоже надо комментировать. Потому что, если Вы не будете ее долго комментировать, то рано или поздно опять какой-нибудь негатив всплывет. И баллы будут понижаться и понижаться. И доверие будет абсолютно маленькое. </a:t>
            </a:r>
          </a:p>
        </p:txBody>
      </p:sp>
      <p:sp>
        <p:nvSpPr>
          <p:cNvPr id="20" name="Freeform 6"/>
          <p:cNvSpPr>
            <a:spLocks/>
          </p:cNvSpPr>
          <p:nvPr/>
        </p:nvSpPr>
        <p:spPr bwMode="gray">
          <a:xfrm flipH="1">
            <a:off x="8297179" y="5346539"/>
            <a:ext cx="549036" cy="648045"/>
          </a:xfrm>
          <a:custGeom>
            <a:avLst/>
            <a:gdLst>
              <a:gd name="T0" fmla="*/ 2147483647 w 685"/>
              <a:gd name="T1" fmla="*/ 2147483647 h 738"/>
              <a:gd name="T2" fmla="*/ 2147483647 w 685"/>
              <a:gd name="T3" fmla="*/ 2147483647 h 738"/>
              <a:gd name="T4" fmla="*/ 0 w 685"/>
              <a:gd name="T5" fmla="*/ 2147483647 h 738"/>
              <a:gd name="T6" fmla="*/ 2147483647 w 685"/>
              <a:gd name="T7" fmla="*/ 2147483647 h 738"/>
              <a:gd name="T8" fmla="*/ 2147483647 w 685"/>
              <a:gd name="T9" fmla="*/ 2147483647 h 738"/>
              <a:gd name="T10" fmla="*/ 2147483647 w 685"/>
              <a:gd name="T11" fmla="*/ 2147483647 h 738"/>
              <a:gd name="T12" fmla="*/ 2147483647 w 685"/>
              <a:gd name="T13" fmla="*/ 2147483647 h 738"/>
              <a:gd name="T14" fmla="*/ 2147483647 w 685"/>
              <a:gd name="T15" fmla="*/ 2147483647 h 738"/>
              <a:gd name="T16" fmla="*/ 2147483647 w 685"/>
              <a:gd name="T17" fmla="*/ 2147483647 h 738"/>
              <a:gd name="T18" fmla="*/ 2147483647 w 685"/>
              <a:gd name="T19" fmla="*/ 2147483647 h 738"/>
              <a:gd name="T20" fmla="*/ 2147483647 w 685"/>
              <a:gd name="T21" fmla="*/ 2147483647 h 738"/>
              <a:gd name="T22" fmla="*/ 2147483647 w 685"/>
              <a:gd name="T23" fmla="*/ 2147483647 h 738"/>
              <a:gd name="T24" fmla="*/ 2147483647 w 685"/>
              <a:gd name="T25" fmla="*/ 2147483647 h 738"/>
              <a:gd name="T26" fmla="*/ 2147483647 w 685"/>
              <a:gd name="T27" fmla="*/ 2147483647 h 738"/>
              <a:gd name="T28" fmla="*/ 2147483647 w 685"/>
              <a:gd name="T29" fmla="*/ 2147483647 h 738"/>
              <a:gd name="T30" fmla="*/ 2147483647 w 685"/>
              <a:gd name="T31" fmla="*/ 2147483647 h 738"/>
              <a:gd name="T32" fmla="*/ 2147483647 w 685"/>
              <a:gd name="T33" fmla="*/ 2147483647 h 738"/>
              <a:gd name="T34" fmla="*/ 2147483647 w 685"/>
              <a:gd name="T35" fmla="*/ 2147483647 h 738"/>
              <a:gd name="T36" fmla="*/ 2147483647 w 685"/>
              <a:gd name="T37" fmla="*/ 2147483647 h 738"/>
              <a:gd name="T38" fmla="*/ 2147483647 w 685"/>
              <a:gd name="T39" fmla="*/ 2147483647 h 738"/>
              <a:gd name="T40" fmla="*/ 2147483647 w 685"/>
              <a:gd name="T41" fmla="*/ 2147483647 h 738"/>
              <a:gd name="T42" fmla="*/ 2147483647 w 685"/>
              <a:gd name="T43" fmla="*/ 2147483647 h 738"/>
              <a:gd name="T44" fmla="*/ 2147483647 w 685"/>
              <a:gd name="T45" fmla="*/ 2147483647 h 738"/>
              <a:gd name="T46" fmla="*/ 2147483647 w 685"/>
              <a:gd name="T47" fmla="*/ 2147483647 h 738"/>
              <a:gd name="T48" fmla="*/ 2147483647 w 685"/>
              <a:gd name="T49" fmla="*/ 2147483647 h 738"/>
              <a:gd name="T50" fmla="*/ 2147483647 w 685"/>
              <a:gd name="T51" fmla="*/ 2147483647 h 738"/>
              <a:gd name="T52" fmla="*/ 2147483647 w 685"/>
              <a:gd name="T53" fmla="*/ 2147483647 h 738"/>
              <a:gd name="T54" fmla="*/ 2147483647 w 685"/>
              <a:gd name="T55" fmla="*/ 2147483647 h 738"/>
              <a:gd name="T56" fmla="*/ 2147483647 w 685"/>
              <a:gd name="T57" fmla="*/ 2147483647 h 738"/>
              <a:gd name="T58" fmla="*/ 2147483647 w 685"/>
              <a:gd name="T59" fmla="*/ 2147483647 h 738"/>
              <a:gd name="T60" fmla="*/ 2147483647 w 685"/>
              <a:gd name="T61" fmla="*/ 2147483647 h 738"/>
              <a:gd name="T62" fmla="*/ 2147483647 w 685"/>
              <a:gd name="T63" fmla="*/ 2147483647 h 738"/>
              <a:gd name="T64" fmla="*/ 2147483647 w 685"/>
              <a:gd name="T65" fmla="*/ 2147483647 h 738"/>
              <a:gd name="T66" fmla="*/ 2147483647 w 685"/>
              <a:gd name="T67" fmla="*/ 2147483647 h 738"/>
              <a:gd name="T68" fmla="*/ 2147483647 w 685"/>
              <a:gd name="T69" fmla="*/ 2147483647 h 738"/>
              <a:gd name="T70" fmla="*/ 2147483647 w 685"/>
              <a:gd name="T71" fmla="*/ 2147483647 h 738"/>
              <a:gd name="T72" fmla="*/ 2147483647 w 685"/>
              <a:gd name="T73" fmla="*/ 2147483647 h 738"/>
              <a:gd name="T74" fmla="*/ 2147483647 w 685"/>
              <a:gd name="T75" fmla="*/ 2147483647 h 738"/>
              <a:gd name="T76" fmla="*/ 2147483647 w 685"/>
              <a:gd name="T77" fmla="*/ 2147483647 h 738"/>
              <a:gd name="T78" fmla="*/ 2147483647 w 685"/>
              <a:gd name="T79" fmla="*/ 2147483647 h 738"/>
              <a:gd name="T80" fmla="*/ 2147483647 w 685"/>
              <a:gd name="T81" fmla="*/ 2147483647 h 738"/>
              <a:gd name="T82" fmla="*/ 2147483647 w 685"/>
              <a:gd name="T83" fmla="*/ 2147483647 h 738"/>
              <a:gd name="T84" fmla="*/ 2147483647 w 685"/>
              <a:gd name="T85" fmla="*/ 2147483647 h 738"/>
              <a:gd name="T86" fmla="*/ 2147483647 w 685"/>
              <a:gd name="T87" fmla="*/ 2147483647 h 7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5"/>
              <a:gd name="T133" fmla="*/ 0 h 738"/>
              <a:gd name="T134" fmla="*/ 685 w 685"/>
              <a:gd name="T135" fmla="*/ 738 h 73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5" h="738">
                <a:moveTo>
                  <a:pt x="684" y="738"/>
                </a:moveTo>
                <a:cubicBezTo>
                  <a:pt x="669" y="738"/>
                  <a:pt x="669" y="738"/>
                  <a:pt x="669" y="738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736"/>
                  <a:pt x="35" y="628"/>
                  <a:pt x="57" y="619"/>
                </a:cubicBezTo>
                <a:cubicBezTo>
                  <a:pt x="57" y="619"/>
                  <a:pt x="60" y="614"/>
                  <a:pt x="53" y="617"/>
                </a:cubicBezTo>
                <a:cubicBezTo>
                  <a:pt x="46" y="620"/>
                  <a:pt x="43" y="630"/>
                  <a:pt x="44" y="631"/>
                </a:cubicBezTo>
                <a:cubicBezTo>
                  <a:pt x="44" y="632"/>
                  <a:pt x="39" y="641"/>
                  <a:pt x="38" y="639"/>
                </a:cubicBezTo>
                <a:cubicBezTo>
                  <a:pt x="37" y="637"/>
                  <a:pt x="35" y="635"/>
                  <a:pt x="35" y="633"/>
                </a:cubicBezTo>
                <a:cubicBezTo>
                  <a:pt x="36" y="631"/>
                  <a:pt x="36" y="628"/>
                  <a:pt x="35" y="628"/>
                </a:cubicBezTo>
                <a:cubicBezTo>
                  <a:pt x="34" y="628"/>
                  <a:pt x="29" y="627"/>
                  <a:pt x="27" y="631"/>
                </a:cubicBezTo>
                <a:cubicBezTo>
                  <a:pt x="25" y="634"/>
                  <a:pt x="21" y="640"/>
                  <a:pt x="20" y="650"/>
                </a:cubicBezTo>
                <a:cubicBezTo>
                  <a:pt x="20" y="650"/>
                  <a:pt x="18" y="670"/>
                  <a:pt x="18" y="671"/>
                </a:cubicBezTo>
                <a:cubicBezTo>
                  <a:pt x="18" y="672"/>
                  <a:pt x="17" y="661"/>
                  <a:pt x="13" y="655"/>
                </a:cubicBezTo>
                <a:cubicBezTo>
                  <a:pt x="8" y="650"/>
                  <a:pt x="7" y="644"/>
                  <a:pt x="7" y="640"/>
                </a:cubicBezTo>
                <a:cubicBezTo>
                  <a:pt x="7" y="635"/>
                  <a:pt x="8" y="625"/>
                  <a:pt x="12" y="618"/>
                </a:cubicBezTo>
                <a:cubicBezTo>
                  <a:pt x="15" y="610"/>
                  <a:pt x="27" y="572"/>
                  <a:pt x="27" y="564"/>
                </a:cubicBezTo>
                <a:cubicBezTo>
                  <a:pt x="27" y="556"/>
                  <a:pt x="30" y="538"/>
                  <a:pt x="41" y="522"/>
                </a:cubicBezTo>
                <a:cubicBezTo>
                  <a:pt x="52" y="506"/>
                  <a:pt x="70" y="474"/>
                  <a:pt x="80" y="467"/>
                </a:cubicBezTo>
                <a:cubicBezTo>
                  <a:pt x="90" y="459"/>
                  <a:pt x="110" y="442"/>
                  <a:pt x="112" y="434"/>
                </a:cubicBezTo>
                <a:cubicBezTo>
                  <a:pt x="115" y="427"/>
                  <a:pt x="120" y="402"/>
                  <a:pt x="117" y="391"/>
                </a:cubicBezTo>
                <a:cubicBezTo>
                  <a:pt x="115" y="380"/>
                  <a:pt x="119" y="342"/>
                  <a:pt x="124" y="332"/>
                </a:cubicBezTo>
                <a:cubicBezTo>
                  <a:pt x="128" y="322"/>
                  <a:pt x="127" y="296"/>
                  <a:pt x="127" y="292"/>
                </a:cubicBezTo>
                <a:cubicBezTo>
                  <a:pt x="127" y="289"/>
                  <a:pt x="128" y="267"/>
                  <a:pt x="138" y="247"/>
                </a:cubicBezTo>
                <a:cubicBezTo>
                  <a:pt x="147" y="226"/>
                  <a:pt x="160" y="199"/>
                  <a:pt x="162" y="189"/>
                </a:cubicBezTo>
                <a:cubicBezTo>
                  <a:pt x="163" y="180"/>
                  <a:pt x="169" y="142"/>
                  <a:pt x="198" y="113"/>
                </a:cubicBezTo>
                <a:cubicBezTo>
                  <a:pt x="226" y="84"/>
                  <a:pt x="276" y="0"/>
                  <a:pt x="331" y="26"/>
                </a:cubicBezTo>
                <a:cubicBezTo>
                  <a:pt x="331" y="26"/>
                  <a:pt x="334" y="27"/>
                  <a:pt x="342" y="24"/>
                </a:cubicBezTo>
                <a:cubicBezTo>
                  <a:pt x="349" y="22"/>
                  <a:pt x="358" y="19"/>
                  <a:pt x="371" y="21"/>
                </a:cubicBezTo>
                <a:cubicBezTo>
                  <a:pt x="384" y="23"/>
                  <a:pt x="413" y="38"/>
                  <a:pt x="427" y="54"/>
                </a:cubicBezTo>
                <a:cubicBezTo>
                  <a:pt x="441" y="69"/>
                  <a:pt x="462" y="88"/>
                  <a:pt x="473" y="97"/>
                </a:cubicBezTo>
                <a:cubicBezTo>
                  <a:pt x="484" y="105"/>
                  <a:pt x="515" y="149"/>
                  <a:pt x="518" y="178"/>
                </a:cubicBezTo>
                <a:cubicBezTo>
                  <a:pt x="520" y="207"/>
                  <a:pt x="534" y="231"/>
                  <a:pt x="539" y="245"/>
                </a:cubicBezTo>
                <a:cubicBezTo>
                  <a:pt x="544" y="259"/>
                  <a:pt x="554" y="284"/>
                  <a:pt x="549" y="306"/>
                </a:cubicBezTo>
                <a:cubicBezTo>
                  <a:pt x="544" y="328"/>
                  <a:pt x="543" y="334"/>
                  <a:pt x="543" y="340"/>
                </a:cubicBezTo>
                <a:cubicBezTo>
                  <a:pt x="544" y="345"/>
                  <a:pt x="542" y="351"/>
                  <a:pt x="534" y="353"/>
                </a:cubicBezTo>
                <a:cubicBezTo>
                  <a:pt x="526" y="356"/>
                  <a:pt x="526" y="352"/>
                  <a:pt x="519" y="357"/>
                </a:cubicBezTo>
                <a:cubicBezTo>
                  <a:pt x="511" y="362"/>
                  <a:pt x="512" y="382"/>
                  <a:pt x="512" y="388"/>
                </a:cubicBezTo>
                <a:cubicBezTo>
                  <a:pt x="512" y="395"/>
                  <a:pt x="516" y="424"/>
                  <a:pt x="510" y="427"/>
                </a:cubicBezTo>
                <a:cubicBezTo>
                  <a:pt x="508" y="431"/>
                  <a:pt x="507" y="438"/>
                  <a:pt x="511" y="448"/>
                </a:cubicBezTo>
                <a:cubicBezTo>
                  <a:pt x="515" y="458"/>
                  <a:pt x="517" y="466"/>
                  <a:pt x="519" y="477"/>
                </a:cubicBezTo>
                <a:cubicBezTo>
                  <a:pt x="522" y="486"/>
                  <a:pt x="526" y="487"/>
                  <a:pt x="527" y="498"/>
                </a:cubicBezTo>
                <a:cubicBezTo>
                  <a:pt x="527" y="508"/>
                  <a:pt x="615" y="540"/>
                  <a:pt x="650" y="542"/>
                </a:cubicBezTo>
                <a:cubicBezTo>
                  <a:pt x="678" y="544"/>
                  <a:pt x="681" y="544"/>
                  <a:pt x="684" y="54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25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Додаток. Методологія</a:t>
            </a:r>
            <a:endParaRPr lang="ru-RU" dirty="0"/>
          </a:p>
        </p:txBody>
      </p:sp>
      <p:sp>
        <p:nvSpPr>
          <p:cNvPr id="4" name="Rectangle 17"/>
          <p:cNvSpPr/>
          <p:nvPr/>
        </p:nvSpPr>
        <p:spPr bwMode="gray">
          <a:xfrm>
            <a:off x="1547664" y="1807552"/>
            <a:ext cx="5328592" cy="2254417"/>
          </a:xfrm>
          <a:prstGeom prst="rect">
            <a:avLst/>
          </a:prstGeom>
        </p:spPr>
        <p:txBody>
          <a:bodyPr wrap="square" lIns="91394" tIns="45697" rIns="91394" bIns="45697">
            <a:spAutoFit/>
          </a:bodyPr>
          <a:lstStyle/>
          <a:p>
            <a:pPr defTabSz="621989">
              <a:spcAft>
                <a:spcPts val="300"/>
              </a:spcAft>
              <a:defRPr/>
            </a:pPr>
            <a:r>
              <a:rPr lang="uk-UA" sz="1600" b="1" dirty="0" smtClean="0"/>
              <a:t>Телефонне опитування: </a:t>
            </a:r>
            <a:endParaRPr lang="uk-UA" sz="1600" b="1" dirty="0"/>
          </a:p>
          <a:p>
            <a:pPr marL="285750" indent="-285750" defTabSz="62198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uk-UA" sz="1600" dirty="0" smtClean="0"/>
              <a:t>І хвиля (грудень 2014) : 30 інтерв'ю </a:t>
            </a:r>
          </a:p>
          <a:p>
            <a:pPr marL="285750" indent="-285750" defTabSz="62198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uk-UA" sz="1600" dirty="0" err="1" smtClean="0"/>
              <a:t>ІІ</a:t>
            </a:r>
            <a:r>
              <a:rPr lang="uk-UA" sz="1600" dirty="0" smtClean="0"/>
              <a:t> хвиля (квітень 2015): 31 </a:t>
            </a:r>
            <a:r>
              <a:rPr lang="uk-UA" sz="1600" dirty="0"/>
              <a:t>інтерв'ю </a:t>
            </a:r>
          </a:p>
          <a:p>
            <a:pPr marL="285750" indent="-285750" defTabSz="62198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uk-UA" sz="1600" dirty="0" err="1" smtClean="0"/>
              <a:t>ІІІ</a:t>
            </a:r>
            <a:r>
              <a:rPr lang="uk-UA" sz="1600" dirty="0" smtClean="0"/>
              <a:t> хвиля (вересень 2015): 50 інтерв'ю</a:t>
            </a:r>
          </a:p>
          <a:p>
            <a:pPr defTabSz="621989">
              <a:spcAft>
                <a:spcPts val="300"/>
              </a:spcAft>
              <a:defRPr/>
            </a:pPr>
            <a:r>
              <a:rPr lang="uk-UA" sz="1600" dirty="0"/>
              <a:t>Брали участь представники всіх видів ЗМІ </a:t>
            </a:r>
            <a:br>
              <a:rPr lang="uk-UA" sz="1600" dirty="0"/>
            </a:br>
            <a:r>
              <a:rPr lang="uk-UA" sz="1600" dirty="0"/>
              <a:t>(</a:t>
            </a:r>
            <a:r>
              <a:rPr lang="uk-UA" sz="1600" dirty="0" err="1"/>
              <a:t>ТБ</a:t>
            </a:r>
            <a:r>
              <a:rPr lang="uk-UA" sz="1600" dirty="0"/>
              <a:t>, онлайн, </a:t>
            </a:r>
            <a:r>
              <a:rPr lang="uk-UA" sz="1600" dirty="0" smtClean="0"/>
              <a:t>інформаційні агентства, щоденна </a:t>
            </a:r>
            <a:r>
              <a:rPr lang="uk-UA" sz="1600" dirty="0"/>
              <a:t>преса, </a:t>
            </a:r>
            <a:r>
              <a:rPr lang="uk-UA" sz="1600" dirty="0" smtClean="0"/>
              <a:t>аналітичні </a:t>
            </a:r>
            <a:r>
              <a:rPr lang="uk-UA" sz="1600" dirty="0"/>
              <a:t>видання) </a:t>
            </a:r>
          </a:p>
          <a:p>
            <a:pPr marL="285750" indent="-285750" defTabSz="62198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endParaRPr lang="uk-UA" sz="1600" dirty="0" smtClean="0"/>
          </a:p>
        </p:txBody>
      </p:sp>
      <p:sp>
        <p:nvSpPr>
          <p:cNvPr id="6" name="Rectangle 17"/>
          <p:cNvSpPr/>
          <p:nvPr/>
        </p:nvSpPr>
        <p:spPr bwMode="gray">
          <a:xfrm>
            <a:off x="1547664" y="4219100"/>
            <a:ext cx="7128792" cy="1154116"/>
          </a:xfrm>
          <a:prstGeom prst="rect">
            <a:avLst/>
          </a:prstGeom>
        </p:spPr>
        <p:txBody>
          <a:bodyPr wrap="square" lIns="91394" tIns="45697" rIns="91394" bIns="45697">
            <a:spAutoFit/>
          </a:bodyPr>
          <a:lstStyle/>
          <a:p>
            <a:pPr defTabSz="621989">
              <a:spcAft>
                <a:spcPts val="300"/>
              </a:spcAft>
              <a:defRPr/>
            </a:pPr>
            <a:r>
              <a:rPr lang="uk-UA" sz="1600" b="1" dirty="0"/>
              <a:t>Глибинне </a:t>
            </a:r>
            <a:r>
              <a:rPr lang="uk-UA" sz="1600" b="1" dirty="0" smtClean="0"/>
              <a:t>опитування: </a:t>
            </a:r>
            <a:endParaRPr lang="uk-UA" sz="1600" b="1" dirty="0"/>
          </a:p>
          <a:p>
            <a:pPr marL="285750" indent="-285750" defTabSz="621989"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uk-UA" sz="1600" dirty="0" smtClean="0"/>
              <a:t>Грудень 2015 : 4 інтерв'ю тривалістю від 1 години кожне</a:t>
            </a:r>
            <a:endParaRPr lang="uk-UA" sz="1600" dirty="0"/>
          </a:p>
          <a:p>
            <a:pPr defTabSz="621989">
              <a:spcAft>
                <a:spcPts val="300"/>
              </a:spcAft>
              <a:defRPr/>
            </a:pPr>
            <a:r>
              <a:rPr lang="uk-UA" sz="1600" dirty="0" smtClean="0"/>
              <a:t>Брали участь представники всіх видів ЗМІ </a:t>
            </a:r>
            <a:br>
              <a:rPr lang="uk-UA" sz="1600" dirty="0" smtClean="0"/>
            </a:br>
            <a:r>
              <a:rPr lang="uk-UA" sz="1600" dirty="0" smtClean="0"/>
              <a:t>(</a:t>
            </a:r>
            <a:r>
              <a:rPr lang="uk-UA" sz="1600" dirty="0" err="1" smtClean="0"/>
              <a:t>ТБ</a:t>
            </a:r>
            <a:r>
              <a:rPr lang="uk-UA" sz="1600" dirty="0" smtClean="0"/>
              <a:t>, онлайн, щоденна преса, аналітичне видання) </a:t>
            </a:r>
          </a:p>
        </p:txBody>
      </p:sp>
      <p:grpSp>
        <p:nvGrpSpPr>
          <p:cNvPr id="7" name="Group 6209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11560" y="1807552"/>
            <a:ext cx="720000" cy="720000"/>
            <a:chOff x="1995637" y="2931902"/>
            <a:chExt cx="720000" cy="720000"/>
          </a:xfrm>
        </p:grpSpPr>
        <p:sp>
          <p:nvSpPr>
            <p:cNvPr id="8" name="Rechteck 14"/>
            <p:cNvSpPr>
              <a:spLocks noChangeAspect="1"/>
            </p:cNvSpPr>
            <p:nvPr/>
          </p:nvSpPr>
          <p:spPr bwMode="gray">
            <a:xfrm>
              <a:off x="1995637" y="2931902"/>
              <a:ext cx="720000" cy="720000"/>
            </a:xfrm>
            <a:prstGeom prst="rect">
              <a:avLst/>
            </a:prstGeom>
            <a:solidFill>
              <a:schemeClr val="tx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spcBef>
                  <a:spcPts val="300"/>
                </a:spcBef>
                <a:buFont typeface="Courier New" pitchFamily="49" charset="0"/>
                <a:buNone/>
              </a:pPr>
              <a:endParaRPr lang="en-US" sz="1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Freeform 67"/>
            <p:cNvSpPr>
              <a:spLocks noChangeAspect="1"/>
            </p:cNvSpPr>
            <p:nvPr/>
          </p:nvSpPr>
          <p:spPr bwMode="auto">
            <a:xfrm>
              <a:off x="2167751" y="3075902"/>
              <a:ext cx="375771" cy="432000"/>
            </a:xfrm>
            <a:custGeom>
              <a:avLst/>
              <a:gdLst>
                <a:gd name="T0" fmla="*/ 573 w 1624"/>
                <a:gd name="T1" fmla="*/ 1257 h 1867"/>
                <a:gd name="T2" fmla="*/ 662 w 1624"/>
                <a:gd name="T3" fmla="*/ 1288 h 1867"/>
                <a:gd name="T4" fmla="*/ 938 w 1624"/>
                <a:gd name="T5" fmla="*/ 1051 h 1867"/>
                <a:gd name="T6" fmla="*/ 1106 w 1624"/>
                <a:gd name="T7" fmla="*/ 731 h 1867"/>
                <a:gd name="T8" fmla="*/ 1059 w 1624"/>
                <a:gd name="T9" fmla="*/ 645 h 1867"/>
                <a:gd name="T10" fmla="*/ 1001 w 1624"/>
                <a:gd name="T11" fmla="*/ 613 h 1867"/>
                <a:gd name="T12" fmla="*/ 924 w 1624"/>
                <a:gd name="T13" fmla="*/ 432 h 1867"/>
                <a:gd name="T14" fmla="*/ 1114 w 1624"/>
                <a:gd name="T15" fmla="*/ 81 h 1867"/>
                <a:gd name="T16" fmla="*/ 1287 w 1624"/>
                <a:gd name="T17" fmla="*/ 35 h 1867"/>
                <a:gd name="T18" fmla="*/ 1350 w 1624"/>
                <a:gd name="T19" fmla="*/ 69 h 1867"/>
                <a:gd name="T20" fmla="*/ 1527 w 1624"/>
                <a:gd name="T21" fmla="*/ 235 h 1867"/>
                <a:gd name="T22" fmla="*/ 1583 w 1624"/>
                <a:gd name="T23" fmla="*/ 555 h 1867"/>
                <a:gd name="T24" fmla="*/ 1172 w 1624"/>
                <a:gd name="T25" fmla="*/ 1253 h 1867"/>
                <a:gd name="T26" fmla="*/ 586 w 1624"/>
                <a:gd name="T27" fmla="*/ 1803 h 1867"/>
                <a:gd name="T28" fmla="*/ 269 w 1624"/>
                <a:gd name="T29" fmla="*/ 1807 h 1867"/>
                <a:gd name="T30" fmla="*/ 33 w 1624"/>
                <a:gd name="T31" fmla="*/ 1602 h 1867"/>
                <a:gd name="T32" fmla="*/ 2 w 1624"/>
                <a:gd name="T33" fmla="*/ 1508 h 1867"/>
                <a:gd name="T34" fmla="*/ 45 w 1624"/>
                <a:gd name="T35" fmla="*/ 1421 h 1867"/>
                <a:gd name="T36" fmla="*/ 346 w 1624"/>
                <a:gd name="T37" fmla="*/ 1158 h 1867"/>
                <a:gd name="T38" fmla="*/ 448 w 1624"/>
                <a:gd name="T39" fmla="*/ 1145 h 1867"/>
                <a:gd name="T40" fmla="*/ 573 w 1624"/>
                <a:gd name="T41" fmla="*/ 1257 h 1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4" h="1867">
                  <a:moveTo>
                    <a:pt x="573" y="1257"/>
                  </a:moveTo>
                  <a:cubicBezTo>
                    <a:pt x="592" y="1282"/>
                    <a:pt x="630" y="1303"/>
                    <a:pt x="662" y="1288"/>
                  </a:cubicBezTo>
                  <a:cubicBezTo>
                    <a:pt x="753" y="1245"/>
                    <a:pt x="854" y="1156"/>
                    <a:pt x="938" y="1051"/>
                  </a:cubicBezTo>
                  <a:cubicBezTo>
                    <a:pt x="1020" y="948"/>
                    <a:pt x="1084" y="831"/>
                    <a:pt x="1106" y="731"/>
                  </a:cubicBezTo>
                  <a:cubicBezTo>
                    <a:pt x="1113" y="696"/>
                    <a:pt x="1089" y="661"/>
                    <a:pt x="1059" y="645"/>
                  </a:cubicBezTo>
                  <a:cubicBezTo>
                    <a:pt x="1001" y="613"/>
                    <a:pt x="1001" y="613"/>
                    <a:pt x="1001" y="613"/>
                  </a:cubicBezTo>
                  <a:cubicBezTo>
                    <a:pt x="942" y="580"/>
                    <a:pt x="888" y="499"/>
                    <a:pt x="924" y="432"/>
                  </a:cubicBezTo>
                  <a:cubicBezTo>
                    <a:pt x="1114" y="81"/>
                    <a:pt x="1114" y="81"/>
                    <a:pt x="1114" y="81"/>
                  </a:cubicBezTo>
                  <a:cubicBezTo>
                    <a:pt x="1150" y="16"/>
                    <a:pt x="1224" y="0"/>
                    <a:pt x="1287" y="35"/>
                  </a:cubicBezTo>
                  <a:cubicBezTo>
                    <a:pt x="1350" y="69"/>
                    <a:pt x="1350" y="69"/>
                    <a:pt x="1350" y="69"/>
                  </a:cubicBezTo>
                  <a:cubicBezTo>
                    <a:pt x="1415" y="105"/>
                    <a:pt x="1479" y="165"/>
                    <a:pt x="1527" y="235"/>
                  </a:cubicBezTo>
                  <a:cubicBezTo>
                    <a:pt x="1593" y="332"/>
                    <a:pt x="1624" y="442"/>
                    <a:pt x="1583" y="555"/>
                  </a:cubicBezTo>
                  <a:cubicBezTo>
                    <a:pt x="1500" y="781"/>
                    <a:pt x="1351" y="1030"/>
                    <a:pt x="1172" y="1253"/>
                  </a:cubicBezTo>
                  <a:cubicBezTo>
                    <a:pt x="994" y="1477"/>
                    <a:pt x="786" y="1676"/>
                    <a:pt x="586" y="1803"/>
                  </a:cubicBezTo>
                  <a:cubicBezTo>
                    <a:pt x="486" y="1867"/>
                    <a:pt x="375" y="1856"/>
                    <a:pt x="269" y="1807"/>
                  </a:cubicBezTo>
                  <a:cubicBezTo>
                    <a:pt x="157" y="1755"/>
                    <a:pt x="106" y="1695"/>
                    <a:pt x="33" y="1602"/>
                  </a:cubicBezTo>
                  <a:cubicBezTo>
                    <a:pt x="11" y="1573"/>
                    <a:pt x="0" y="1540"/>
                    <a:pt x="2" y="1508"/>
                  </a:cubicBezTo>
                  <a:cubicBezTo>
                    <a:pt x="4" y="1475"/>
                    <a:pt x="18" y="1444"/>
                    <a:pt x="45" y="1421"/>
                  </a:cubicBezTo>
                  <a:cubicBezTo>
                    <a:pt x="70" y="1399"/>
                    <a:pt x="346" y="1158"/>
                    <a:pt x="346" y="1158"/>
                  </a:cubicBezTo>
                  <a:cubicBezTo>
                    <a:pt x="376" y="1134"/>
                    <a:pt x="413" y="1133"/>
                    <a:pt x="448" y="1145"/>
                  </a:cubicBezTo>
                  <a:cubicBezTo>
                    <a:pt x="510" y="1166"/>
                    <a:pt x="536" y="1210"/>
                    <a:pt x="573" y="12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3" name="Gruppieren 114"/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06104" y="4219100"/>
            <a:ext cx="720000" cy="720000"/>
            <a:chOff x="5346032" y="3796022"/>
            <a:chExt cx="720000" cy="720000"/>
          </a:xfrm>
        </p:grpSpPr>
        <p:sp>
          <p:nvSpPr>
            <p:cNvPr id="14" name="Rechteck 31"/>
            <p:cNvSpPr>
              <a:spLocks noChangeAspect="1"/>
            </p:cNvSpPr>
            <p:nvPr/>
          </p:nvSpPr>
          <p:spPr bwMode="gray">
            <a:xfrm>
              <a:off x="5346032" y="3796022"/>
              <a:ext cx="720000" cy="720000"/>
            </a:xfrm>
            <a:prstGeom prst="rect">
              <a:avLst/>
            </a:prstGeom>
            <a:solidFill>
              <a:schemeClr val="accent2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spcBef>
                  <a:spcPts val="300"/>
                </a:spcBef>
                <a:buFont typeface="Courier New" pitchFamily="49" charset="0"/>
                <a:buNone/>
              </a:pPr>
              <a:endParaRPr lang="en-US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Freeform 80"/>
            <p:cNvSpPr>
              <a:spLocks noChangeAspect="1" noEditPoints="1"/>
            </p:cNvSpPr>
            <p:nvPr/>
          </p:nvSpPr>
          <p:spPr bwMode="auto">
            <a:xfrm>
              <a:off x="5454032" y="3948699"/>
              <a:ext cx="504000" cy="446837"/>
            </a:xfrm>
            <a:custGeom>
              <a:avLst/>
              <a:gdLst>
                <a:gd name="T0" fmla="*/ 739 w 2120"/>
                <a:gd name="T1" fmla="*/ 1431 h 1880"/>
                <a:gd name="T2" fmla="*/ 1140 w 2120"/>
                <a:gd name="T3" fmla="*/ 1752 h 1880"/>
                <a:gd name="T4" fmla="*/ 1191 w 2120"/>
                <a:gd name="T5" fmla="*/ 1449 h 1880"/>
                <a:gd name="T6" fmla="*/ 584 w 2120"/>
                <a:gd name="T7" fmla="*/ 1798 h 1880"/>
                <a:gd name="T8" fmla="*/ 553 w 2120"/>
                <a:gd name="T9" fmla="*/ 1521 h 1880"/>
                <a:gd name="T10" fmla="*/ 169 w 2120"/>
                <a:gd name="T11" fmla="*/ 1449 h 1880"/>
                <a:gd name="T12" fmla="*/ 220 w 2120"/>
                <a:gd name="T13" fmla="*/ 1752 h 1880"/>
                <a:gd name="T14" fmla="*/ 418 w 2120"/>
                <a:gd name="T15" fmla="*/ 1150 h 1880"/>
                <a:gd name="T16" fmla="*/ 338 w 2120"/>
                <a:gd name="T17" fmla="*/ 934 h 1880"/>
                <a:gd name="T18" fmla="*/ 252 w 2120"/>
                <a:gd name="T19" fmla="*/ 662 h 1880"/>
                <a:gd name="T20" fmla="*/ 996 w 2120"/>
                <a:gd name="T21" fmla="*/ 308 h 1880"/>
                <a:gd name="T22" fmla="*/ 1022 w 2120"/>
                <a:gd name="T23" fmla="*/ 934 h 1880"/>
                <a:gd name="T24" fmla="*/ 941 w 2120"/>
                <a:gd name="T25" fmla="*/ 1157 h 1880"/>
                <a:gd name="T26" fmla="*/ 1054 w 2120"/>
                <a:gd name="T27" fmla="*/ 1303 h 1880"/>
                <a:gd name="T28" fmla="*/ 1360 w 2120"/>
                <a:gd name="T29" fmla="*/ 1674 h 1880"/>
                <a:gd name="T30" fmla="*/ 200 w 2120"/>
                <a:gd name="T31" fmla="*/ 1829 h 1880"/>
                <a:gd name="T32" fmla="*/ 113 w 2120"/>
                <a:gd name="T33" fmla="*/ 1392 h 1880"/>
                <a:gd name="T34" fmla="*/ 421 w 2120"/>
                <a:gd name="T35" fmla="*/ 1214 h 1880"/>
                <a:gd name="T36" fmla="*/ 551 w 2120"/>
                <a:gd name="T37" fmla="*/ 1391 h 1880"/>
                <a:gd name="T38" fmla="*/ 882 w 2120"/>
                <a:gd name="T39" fmla="*/ 1300 h 1880"/>
                <a:gd name="T40" fmla="*/ 809 w 2120"/>
                <a:gd name="T41" fmla="*/ 1391 h 1880"/>
                <a:gd name="T42" fmla="*/ 1288 w 2120"/>
                <a:gd name="T43" fmla="*/ 1233 h 1880"/>
                <a:gd name="T44" fmla="*/ 1314 w 2120"/>
                <a:gd name="T45" fmla="*/ 1132 h 1880"/>
                <a:gd name="T46" fmla="*/ 1729 w 2120"/>
                <a:gd name="T47" fmla="*/ 1223 h 1880"/>
                <a:gd name="T48" fmla="*/ 1826 w 2120"/>
                <a:gd name="T49" fmla="*/ 1315 h 1880"/>
                <a:gd name="T50" fmla="*/ 1580 w 2120"/>
                <a:gd name="T51" fmla="*/ 1295 h 1880"/>
                <a:gd name="T52" fmla="*/ 1500 w 2120"/>
                <a:gd name="T53" fmla="*/ 1519 h 1880"/>
                <a:gd name="T54" fmla="*/ 1278 w 2120"/>
                <a:gd name="T55" fmla="*/ 1314 h 1880"/>
                <a:gd name="T56" fmla="*/ 1434 w 2120"/>
                <a:gd name="T57" fmla="*/ 1596 h 1880"/>
                <a:gd name="T58" fmla="*/ 2120 w 2120"/>
                <a:gd name="T59" fmla="*/ 1370 h 1880"/>
                <a:gd name="T60" fmla="*/ 1932 w 2120"/>
                <a:gd name="T61" fmla="*/ 946 h 1880"/>
                <a:gd name="T62" fmla="*/ 1540 w 2120"/>
                <a:gd name="T63" fmla="*/ 0 h 1880"/>
                <a:gd name="T64" fmla="*/ 1180 w 2120"/>
                <a:gd name="T65" fmla="*/ 481 h 1880"/>
                <a:gd name="T66" fmla="*/ 1204 w 2120"/>
                <a:gd name="T67" fmla="*/ 479 h 1880"/>
                <a:gd name="T68" fmla="*/ 1508 w 2120"/>
                <a:gd name="T69" fmla="*/ 443 h 1880"/>
                <a:gd name="T70" fmla="*/ 1681 w 2120"/>
                <a:gd name="T71" fmla="*/ 240 h 1880"/>
                <a:gd name="T72" fmla="*/ 1866 w 2120"/>
                <a:gd name="T73" fmla="*/ 476 h 1880"/>
                <a:gd name="T74" fmla="*/ 1891 w 2120"/>
                <a:gd name="T75" fmla="*/ 624 h 1880"/>
                <a:gd name="T76" fmla="*/ 1739 w 2120"/>
                <a:gd name="T77" fmla="*/ 879 h 1880"/>
                <a:gd name="T78" fmla="*/ 1802 w 2120"/>
                <a:gd name="T79" fmla="*/ 1030 h 1880"/>
                <a:gd name="T80" fmla="*/ 1826 w 2120"/>
                <a:gd name="T81" fmla="*/ 1315 h 1880"/>
                <a:gd name="T82" fmla="*/ 1298 w 2120"/>
                <a:gd name="T83" fmla="*/ 987 h 1880"/>
                <a:gd name="T84" fmla="*/ 1341 w 2120"/>
                <a:gd name="T85" fmla="*/ 879 h 1880"/>
                <a:gd name="T86" fmla="*/ 1190 w 2120"/>
                <a:gd name="T87" fmla="*/ 626 h 1880"/>
                <a:gd name="T88" fmla="*/ 1148 w 2120"/>
                <a:gd name="T89" fmla="*/ 946 h 1880"/>
                <a:gd name="T90" fmla="*/ 1006 w 2120"/>
                <a:gd name="T91" fmla="*/ 1198 h 1880"/>
                <a:gd name="T92" fmla="*/ 1721 w 2120"/>
                <a:gd name="T93" fmla="*/ 1042 h 1880"/>
                <a:gd name="T94" fmla="*/ 1510 w 2120"/>
                <a:gd name="T95" fmla="*/ 1202 h 1880"/>
                <a:gd name="T96" fmla="*/ 1421 w 2120"/>
                <a:gd name="T97" fmla="*/ 863 h 1880"/>
                <a:gd name="T98" fmla="*/ 1358 w 2120"/>
                <a:gd name="T99" fmla="*/ 759 h 1880"/>
                <a:gd name="T100" fmla="*/ 1304 w 2120"/>
                <a:gd name="T101" fmla="*/ 638 h 1880"/>
                <a:gd name="T102" fmla="*/ 1350 w 2120"/>
                <a:gd name="T103" fmla="*/ 523 h 1880"/>
                <a:gd name="T104" fmla="*/ 1658 w 2120"/>
                <a:gd name="T105" fmla="*/ 437 h 1880"/>
                <a:gd name="T106" fmla="*/ 1817 w 2120"/>
                <a:gd name="T107" fmla="*/ 594 h 1880"/>
                <a:gd name="T108" fmla="*/ 1756 w 2120"/>
                <a:gd name="T109" fmla="*/ 663 h 1880"/>
                <a:gd name="T110" fmla="*/ 1658 w 2120"/>
                <a:gd name="T111" fmla="*/ 847 h 1880"/>
                <a:gd name="T112" fmla="*/ 1721 w 2120"/>
                <a:gd name="T113" fmla="*/ 1042 h 18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20" h="1880">
                  <a:moveTo>
                    <a:pt x="946" y="1348"/>
                  </a:moveTo>
                  <a:cubicBezTo>
                    <a:pt x="807" y="1521"/>
                    <a:pt x="807" y="1521"/>
                    <a:pt x="807" y="1521"/>
                  </a:cubicBezTo>
                  <a:cubicBezTo>
                    <a:pt x="739" y="1431"/>
                    <a:pt x="739" y="1431"/>
                    <a:pt x="739" y="1431"/>
                  </a:cubicBezTo>
                  <a:cubicBezTo>
                    <a:pt x="729" y="1441"/>
                    <a:pt x="718" y="1450"/>
                    <a:pt x="712" y="1456"/>
                  </a:cubicBezTo>
                  <a:cubicBezTo>
                    <a:pt x="767" y="1567"/>
                    <a:pt x="775" y="1702"/>
                    <a:pt x="776" y="1798"/>
                  </a:cubicBezTo>
                  <a:cubicBezTo>
                    <a:pt x="890" y="1793"/>
                    <a:pt x="1032" y="1780"/>
                    <a:pt x="1140" y="1752"/>
                  </a:cubicBezTo>
                  <a:cubicBezTo>
                    <a:pt x="1221" y="1731"/>
                    <a:pt x="1280" y="1705"/>
                    <a:pt x="1280" y="1674"/>
                  </a:cubicBezTo>
                  <a:cubicBezTo>
                    <a:pt x="1280" y="1632"/>
                    <a:pt x="1272" y="1588"/>
                    <a:pt x="1256" y="1548"/>
                  </a:cubicBezTo>
                  <a:cubicBezTo>
                    <a:pt x="1241" y="1511"/>
                    <a:pt x="1219" y="1476"/>
                    <a:pt x="1191" y="1449"/>
                  </a:cubicBezTo>
                  <a:cubicBezTo>
                    <a:pt x="1162" y="1420"/>
                    <a:pt x="1077" y="1393"/>
                    <a:pt x="1032" y="1380"/>
                  </a:cubicBezTo>
                  <a:cubicBezTo>
                    <a:pt x="1002" y="1371"/>
                    <a:pt x="976" y="1363"/>
                    <a:pt x="946" y="1348"/>
                  </a:cubicBezTo>
                  <a:close/>
                  <a:moveTo>
                    <a:pt x="584" y="1798"/>
                  </a:moveTo>
                  <a:cubicBezTo>
                    <a:pt x="585" y="1702"/>
                    <a:pt x="593" y="1567"/>
                    <a:pt x="648" y="1456"/>
                  </a:cubicBezTo>
                  <a:cubicBezTo>
                    <a:pt x="622" y="1430"/>
                    <a:pt x="622" y="1430"/>
                    <a:pt x="622" y="1430"/>
                  </a:cubicBezTo>
                  <a:cubicBezTo>
                    <a:pt x="553" y="1521"/>
                    <a:pt x="553" y="1521"/>
                    <a:pt x="553" y="1521"/>
                  </a:cubicBezTo>
                  <a:cubicBezTo>
                    <a:pt x="414" y="1348"/>
                    <a:pt x="414" y="1348"/>
                    <a:pt x="414" y="1348"/>
                  </a:cubicBezTo>
                  <a:cubicBezTo>
                    <a:pt x="384" y="1363"/>
                    <a:pt x="358" y="1371"/>
                    <a:pt x="328" y="1380"/>
                  </a:cubicBezTo>
                  <a:cubicBezTo>
                    <a:pt x="283" y="1393"/>
                    <a:pt x="198" y="1420"/>
                    <a:pt x="169" y="1449"/>
                  </a:cubicBezTo>
                  <a:cubicBezTo>
                    <a:pt x="141" y="1476"/>
                    <a:pt x="119" y="1510"/>
                    <a:pt x="104" y="1548"/>
                  </a:cubicBezTo>
                  <a:cubicBezTo>
                    <a:pt x="88" y="1588"/>
                    <a:pt x="80" y="1632"/>
                    <a:pt x="80" y="1674"/>
                  </a:cubicBezTo>
                  <a:cubicBezTo>
                    <a:pt x="80" y="1705"/>
                    <a:pt x="139" y="1731"/>
                    <a:pt x="220" y="1752"/>
                  </a:cubicBezTo>
                  <a:cubicBezTo>
                    <a:pt x="328" y="1780"/>
                    <a:pt x="470" y="1793"/>
                    <a:pt x="584" y="1798"/>
                  </a:cubicBezTo>
                  <a:close/>
                  <a:moveTo>
                    <a:pt x="421" y="1214"/>
                  </a:moveTo>
                  <a:cubicBezTo>
                    <a:pt x="422" y="1194"/>
                    <a:pt x="420" y="1172"/>
                    <a:pt x="418" y="1150"/>
                  </a:cubicBezTo>
                  <a:cubicBezTo>
                    <a:pt x="418" y="1140"/>
                    <a:pt x="417" y="1130"/>
                    <a:pt x="416" y="1120"/>
                  </a:cubicBezTo>
                  <a:cubicBezTo>
                    <a:pt x="373" y="1070"/>
                    <a:pt x="356" y="1004"/>
                    <a:pt x="339" y="941"/>
                  </a:cubicBezTo>
                  <a:cubicBezTo>
                    <a:pt x="338" y="934"/>
                    <a:pt x="338" y="934"/>
                    <a:pt x="338" y="934"/>
                  </a:cubicBezTo>
                  <a:cubicBezTo>
                    <a:pt x="308" y="915"/>
                    <a:pt x="287" y="886"/>
                    <a:pt x="275" y="854"/>
                  </a:cubicBezTo>
                  <a:cubicBezTo>
                    <a:pt x="262" y="819"/>
                    <a:pt x="259" y="778"/>
                    <a:pt x="268" y="741"/>
                  </a:cubicBezTo>
                  <a:cubicBezTo>
                    <a:pt x="262" y="715"/>
                    <a:pt x="256" y="689"/>
                    <a:pt x="252" y="662"/>
                  </a:cubicBezTo>
                  <a:cubicBezTo>
                    <a:pt x="227" y="484"/>
                    <a:pt x="265" y="303"/>
                    <a:pt x="470" y="266"/>
                  </a:cubicBezTo>
                  <a:cubicBezTo>
                    <a:pt x="528" y="216"/>
                    <a:pt x="627" y="195"/>
                    <a:pt x="726" y="202"/>
                  </a:cubicBezTo>
                  <a:cubicBezTo>
                    <a:pt x="828" y="209"/>
                    <a:pt x="933" y="244"/>
                    <a:pt x="996" y="308"/>
                  </a:cubicBezTo>
                  <a:cubicBezTo>
                    <a:pt x="1117" y="429"/>
                    <a:pt x="1130" y="581"/>
                    <a:pt x="1092" y="741"/>
                  </a:cubicBezTo>
                  <a:cubicBezTo>
                    <a:pt x="1101" y="778"/>
                    <a:pt x="1098" y="819"/>
                    <a:pt x="1085" y="854"/>
                  </a:cubicBezTo>
                  <a:cubicBezTo>
                    <a:pt x="1073" y="886"/>
                    <a:pt x="1052" y="915"/>
                    <a:pt x="1022" y="934"/>
                  </a:cubicBezTo>
                  <a:cubicBezTo>
                    <a:pt x="1020" y="943"/>
                    <a:pt x="1020" y="943"/>
                    <a:pt x="1020" y="943"/>
                  </a:cubicBezTo>
                  <a:cubicBezTo>
                    <a:pt x="1004" y="1004"/>
                    <a:pt x="988" y="1069"/>
                    <a:pt x="944" y="1120"/>
                  </a:cubicBezTo>
                  <a:cubicBezTo>
                    <a:pt x="943" y="1132"/>
                    <a:pt x="942" y="1144"/>
                    <a:pt x="941" y="1157"/>
                  </a:cubicBezTo>
                  <a:cubicBezTo>
                    <a:pt x="940" y="1178"/>
                    <a:pt x="938" y="1198"/>
                    <a:pt x="939" y="1220"/>
                  </a:cubicBezTo>
                  <a:cubicBezTo>
                    <a:pt x="940" y="1236"/>
                    <a:pt x="942" y="1253"/>
                    <a:pt x="957" y="1262"/>
                  </a:cubicBezTo>
                  <a:cubicBezTo>
                    <a:pt x="993" y="1285"/>
                    <a:pt x="1021" y="1293"/>
                    <a:pt x="1054" y="1303"/>
                  </a:cubicBezTo>
                  <a:cubicBezTo>
                    <a:pt x="1116" y="1321"/>
                    <a:pt x="1204" y="1350"/>
                    <a:pt x="1247" y="1392"/>
                  </a:cubicBezTo>
                  <a:cubicBezTo>
                    <a:pt x="1283" y="1427"/>
                    <a:pt x="1311" y="1471"/>
                    <a:pt x="1330" y="1518"/>
                  </a:cubicBezTo>
                  <a:cubicBezTo>
                    <a:pt x="1350" y="1569"/>
                    <a:pt x="1360" y="1622"/>
                    <a:pt x="1360" y="1674"/>
                  </a:cubicBezTo>
                  <a:cubicBezTo>
                    <a:pt x="1360" y="1750"/>
                    <a:pt x="1276" y="1799"/>
                    <a:pt x="1160" y="1829"/>
                  </a:cubicBezTo>
                  <a:cubicBezTo>
                    <a:pt x="1011" y="1868"/>
                    <a:pt x="802" y="1880"/>
                    <a:pt x="680" y="1880"/>
                  </a:cubicBezTo>
                  <a:cubicBezTo>
                    <a:pt x="558" y="1880"/>
                    <a:pt x="349" y="1868"/>
                    <a:pt x="200" y="1829"/>
                  </a:cubicBezTo>
                  <a:cubicBezTo>
                    <a:pt x="84" y="1799"/>
                    <a:pt x="0" y="1750"/>
                    <a:pt x="0" y="1674"/>
                  </a:cubicBezTo>
                  <a:cubicBezTo>
                    <a:pt x="0" y="1622"/>
                    <a:pt x="10" y="1569"/>
                    <a:pt x="30" y="1518"/>
                  </a:cubicBezTo>
                  <a:cubicBezTo>
                    <a:pt x="49" y="1471"/>
                    <a:pt x="77" y="1427"/>
                    <a:pt x="113" y="1392"/>
                  </a:cubicBezTo>
                  <a:cubicBezTo>
                    <a:pt x="156" y="1351"/>
                    <a:pt x="245" y="1321"/>
                    <a:pt x="306" y="1303"/>
                  </a:cubicBezTo>
                  <a:cubicBezTo>
                    <a:pt x="346" y="1291"/>
                    <a:pt x="368" y="1282"/>
                    <a:pt x="404" y="1261"/>
                  </a:cubicBezTo>
                  <a:cubicBezTo>
                    <a:pt x="418" y="1254"/>
                    <a:pt x="421" y="1228"/>
                    <a:pt x="421" y="1214"/>
                  </a:cubicBezTo>
                  <a:close/>
                  <a:moveTo>
                    <a:pt x="480" y="1296"/>
                  </a:moveTo>
                  <a:cubicBezTo>
                    <a:pt x="480" y="1298"/>
                    <a:pt x="479" y="1299"/>
                    <a:pt x="478" y="1300"/>
                  </a:cubicBezTo>
                  <a:cubicBezTo>
                    <a:pt x="551" y="1391"/>
                    <a:pt x="551" y="1391"/>
                    <a:pt x="551" y="1391"/>
                  </a:cubicBezTo>
                  <a:cubicBezTo>
                    <a:pt x="584" y="1348"/>
                    <a:pt x="584" y="1348"/>
                    <a:pt x="584" y="1348"/>
                  </a:cubicBezTo>
                  <a:cubicBezTo>
                    <a:pt x="546" y="1337"/>
                    <a:pt x="510" y="1321"/>
                    <a:pt x="480" y="1296"/>
                  </a:cubicBezTo>
                  <a:close/>
                  <a:moveTo>
                    <a:pt x="882" y="1300"/>
                  </a:moveTo>
                  <a:cubicBezTo>
                    <a:pt x="881" y="1299"/>
                    <a:pt x="880" y="1298"/>
                    <a:pt x="880" y="1297"/>
                  </a:cubicBezTo>
                  <a:cubicBezTo>
                    <a:pt x="850" y="1321"/>
                    <a:pt x="814" y="1337"/>
                    <a:pt x="776" y="1348"/>
                  </a:cubicBezTo>
                  <a:cubicBezTo>
                    <a:pt x="809" y="1391"/>
                    <a:pt x="809" y="1391"/>
                    <a:pt x="809" y="1391"/>
                  </a:cubicBezTo>
                  <a:lnTo>
                    <a:pt x="882" y="1300"/>
                  </a:lnTo>
                  <a:close/>
                  <a:moveTo>
                    <a:pt x="1314" y="1132"/>
                  </a:moveTo>
                  <a:cubicBezTo>
                    <a:pt x="1300" y="1164"/>
                    <a:pt x="1287" y="1201"/>
                    <a:pt x="1288" y="1233"/>
                  </a:cubicBezTo>
                  <a:cubicBezTo>
                    <a:pt x="1308" y="1231"/>
                    <a:pt x="1330" y="1227"/>
                    <a:pt x="1352" y="1224"/>
                  </a:cubicBezTo>
                  <a:cubicBezTo>
                    <a:pt x="1366" y="1221"/>
                    <a:pt x="1381" y="1219"/>
                    <a:pt x="1395" y="1217"/>
                  </a:cubicBezTo>
                  <a:cubicBezTo>
                    <a:pt x="1365" y="1192"/>
                    <a:pt x="1335" y="1164"/>
                    <a:pt x="1314" y="1132"/>
                  </a:cubicBezTo>
                  <a:close/>
                  <a:moveTo>
                    <a:pt x="1764" y="1140"/>
                  </a:moveTo>
                  <a:cubicBezTo>
                    <a:pt x="1742" y="1168"/>
                    <a:pt x="1713" y="1192"/>
                    <a:pt x="1681" y="1215"/>
                  </a:cubicBezTo>
                  <a:cubicBezTo>
                    <a:pt x="1697" y="1217"/>
                    <a:pt x="1713" y="1220"/>
                    <a:pt x="1729" y="1223"/>
                  </a:cubicBezTo>
                  <a:cubicBezTo>
                    <a:pt x="1751" y="1226"/>
                    <a:pt x="1772" y="1230"/>
                    <a:pt x="1792" y="1233"/>
                  </a:cubicBezTo>
                  <a:cubicBezTo>
                    <a:pt x="1790" y="1204"/>
                    <a:pt x="1778" y="1170"/>
                    <a:pt x="1764" y="1140"/>
                  </a:cubicBezTo>
                  <a:close/>
                  <a:moveTo>
                    <a:pt x="1826" y="1315"/>
                  </a:moveTo>
                  <a:cubicBezTo>
                    <a:pt x="1791" y="1315"/>
                    <a:pt x="1753" y="1308"/>
                    <a:pt x="1715" y="1302"/>
                  </a:cubicBezTo>
                  <a:cubicBezTo>
                    <a:pt x="1662" y="1292"/>
                    <a:pt x="1609" y="1282"/>
                    <a:pt x="1580" y="1295"/>
                  </a:cubicBezTo>
                  <a:cubicBezTo>
                    <a:pt x="1580" y="1295"/>
                    <a:pt x="1580" y="1295"/>
                    <a:pt x="1580" y="1295"/>
                  </a:cubicBezTo>
                  <a:cubicBezTo>
                    <a:pt x="1580" y="1519"/>
                    <a:pt x="1580" y="1519"/>
                    <a:pt x="1580" y="1519"/>
                  </a:cubicBezTo>
                  <a:cubicBezTo>
                    <a:pt x="1566" y="1520"/>
                    <a:pt x="1553" y="1520"/>
                    <a:pt x="1540" y="1520"/>
                  </a:cubicBezTo>
                  <a:cubicBezTo>
                    <a:pt x="1527" y="1520"/>
                    <a:pt x="1514" y="1520"/>
                    <a:pt x="1500" y="1519"/>
                  </a:cubicBezTo>
                  <a:cubicBezTo>
                    <a:pt x="1500" y="1296"/>
                    <a:pt x="1500" y="1296"/>
                    <a:pt x="1500" y="1296"/>
                  </a:cubicBezTo>
                  <a:cubicBezTo>
                    <a:pt x="1472" y="1285"/>
                    <a:pt x="1418" y="1294"/>
                    <a:pt x="1365" y="1302"/>
                  </a:cubicBezTo>
                  <a:cubicBezTo>
                    <a:pt x="1336" y="1307"/>
                    <a:pt x="1306" y="1312"/>
                    <a:pt x="1278" y="1314"/>
                  </a:cubicBezTo>
                  <a:cubicBezTo>
                    <a:pt x="1278" y="1314"/>
                    <a:pt x="1278" y="1314"/>
                    <a:pt x="1278" y="1314"/>
                  </a:cubicBezTo>
                  <a:cubicBezTo>
                    <a:pt x="1334" y="1356"/>
                    <a:pt x="1378" y="1426"/>
                    <a:pt x="1404" y="1489"/>
                  </a:cubicBezTo>
                  <a:cubicBezTo>
                    <a:pt x="1418" y="1524"/>
                    <a:pt x="1428" y="1560"/>
                    <a:pt x="1434" y="1596"/>
                  </a:cubicBezTo>
                  <a:cubicBezTo>
                    <a:pt x="1471" y="1598"/>
                    <a:pt x="1508" y="1600"/>
                    <a:pt x="1540" y="1600"/>
                  </a:cubicBezTo>
                  <a:cubicBezTo>
                    <a:pt x="1658" y="1600"/>
                    <a:pt x="1823" y="1580"/>
                    <a:pt x="1944" y="1538"/>
                  </a:cubicBezTo>
                  <a:cubicBezTo>
                    <a:pt x="2046" y="1502"/>
                    <a:pt x="2120" y="1447"/>
                    <a:pt x="2120" y="1370"/>
                  </a:cubicBezTo>
                  <a:cubicBezTo>
                    <a:pt x="2120" y="1180"/>
                    <a:pt x="2002" y="1115"/>
                    <a:pt x="1885" y="1050"/>
                  </a:cubicBezTo>
                  <a:cubicBezTo>
                    <a:pt x="1858" y="1035"/>
                    <a:pt x="1831" y="1020"/>
                    <a:pt x="1806" y="1003"/>
                  </a:cubicBezTo>
                  <a:cubicBezTo>
                    <a:pt x="1856" y="990"/>
                    <a:pt x="1898" y="971"/>
                    <a:pt x="1932" y="946"/>
                  </a:cubicBezTo>
                  <a:cubicBezTo>
                    <a:pt x="2020" y="884"/>
                    <a:pt x="2056" y="786"/>
                    <a:pt x="2056" y="642"/>
                  </a:cubicBezTo>
                  <a:cubicBezTo>
                    <a:pt x="2056" y="487"/>
                    <a:pt x="2014" y="306"/>
                    <a:pt x="1911" y="176"/>
                  </a:cubicBezTo>
                  <a:cubicBezTo>
                    <a:pt x="1828" y="72"/>
                    <a:pt x="1707" y="0"/>
                    <a:pt x="1540" y="0"/>
                  </a:cubicBezTo>
                  <a:cubicBezTo>
                    <a:pt x="1373" y="0"/>
                    <a:pt x="1252" y="72"/>
                    <a:pt x="1169" y="176"/>
                  </a:cubicBezTo>
                  <a:cubicBezTo>
                    <a:pt x="1140" y="214"/>
                    <a:pt x="1115" y="255"/>
                    <a:pt x="1095" y="299"/>
                  </a:cubicBezTo>
                  <a:cubicBezTo>
                    <a:pt x="1136" y="352"/>
                    <a:pt x="1165" y="412"/>
                    <a:pt x="1180" y="481"/>
                  </a:cubicBezTo>
                  <a:cubicBezTo>
                    <a:pt x="1181" y="489"/>
                    <a:pt x="1183" y="496"/>
                    <a:pt x="1184" y="504"/>
                  </a:cubicBezTo>
                  <a:cubicBezTo>
                    <a:pt x="1189" y="487"/>
                    <a:pt x="1189" y="487"/>
                    <a:pt x="1189" y="487"/>
                  </a:cubicBezTo>
                  <a:cubicBezTo>
                    <a:pt x="1204" y="479"/>
                    <a:pt x="1204" y="479"/>
                    <a:pt x="1204" y="479"/>
                  </a:cubicBezTo>
                  <a:cubicBezTo>
                    <a:pt x="1279" y="442"/>
                    <a:pt x="1291" y="442"/>
                    <a:pt x="1351" y="443"/>
                  </a:cubicBezTo>
                  <a:cubicBezTo>
                    <a:pt x="1355" y="443"/>
                    <a:pt x="1359" y="443"/>
                    <a:pt x="1381" y="443"/>
                  </a:cubicBezTo>
                  <a:cubicBezTo>
                    <a:pt x="1508" y="443"/>
                    <a:pt x="1508" y="443"/>
                    <a:pt x="1508" y="443"/>
                  </a:cubicBezTo>
                  <a:cubicBezTo>
                    <a:pt x="1541" y="443"/>
                    <a:pt x="1571" y="418"/>
                    <a:pt x="1596" y="387"/>
                  </a:cubicBezTo>
                  <a:cubicBezTo>
                    <a:pt x="1626" y="350"/>
                    <a:pt x="1648" y="306"/>
                    <a:pt x="1663" y="276"/>
                  </a:cubicBezTo>
                  <a:cubicBezTo>
                    <a:pt x="1681" y="240"/>
                    <a:pt x="1681" y="240"/>
                    <a:pt x="1681" y="240"/>
                  </a:cubicBezTo>
                  <a:cubicBezTo>
                    <a:pt x="1717" y="258"/>
                    <a:pt x="1717" y="258"/>
                    <a:pt x="1717" y="258"/>
                  </a:cubicBezTo>
                  <a:cubicBezTo>
                    <a:pt x="1758" y="278"/>
                    <a:pt x="1766" y="318"/>
                    <a:pt x="1775" y="363"/>
                  </a:cubicBezTo>
                  <a:cubicBezTo>
                    <a:pt x="1783" y="408"/>
                    <a:pt x="1793" y="462"/>
                    <a:pt x="1866" y="476"/>
                  </a:cubicBezTo>
                  <a:cubicBezTo>
                    <a:pt x="1889" y="480"/>
                    <a:pt x="1889" y="480"/>
                    <a:pt x="1889" y="480"/>
                  </a:cubicBezTo>
                  <a:cubicBezTo>
                    <a:pt x="1896" y="504"/>
                    <a:pt x="1896" y="504"/>
                    <a:pt x="1896" y="504"/>
                  </a:cubicBezTo>
                  <a:cubicBezTo>
                    <a:pt x="1908" y="544"/>
                    <a:pt x="1906" y="586"/>
                    <a:pt x="1891" y="624"/>
                  </a:cubicBezTo>
                  <a:cubicBezTo>
                    <a:pt x="1879" y="654"/>
                    <a:pt x="1858" y="681"/>
                    <a:pt x="1828" y="700"/>
                  </a:cubicBezTo>
                  <a:cubicBezTo>
                    <a:pt x="1820" y="730"/>
                    <a:pt x="1809" y="762"/>
                    <a:pt x="1795" y="792"/>
                  </a:cubicBezTo>
                  <a:cubicBezTo>
                    <a:pt x="1780" y="823"/>
                    <a:pt x="1762" y="853"/>
                    <a:pt x="1739" y="879"/>
                  </a:cubicBezTo>
                  <a:cubicBezTo>
                    <a:pt x="1740" y="900"/>
                    <a:pt x="1742" y="922"/>
                    <a:pt x="1748" y="941"/>
                  </a:cubicBezTo>
                  <a:cubicBezTo>
                    <a:pt x="1752" y="955"/>
                    <a:pt x="1759" y="968"/>
                    <a:pt x="1770" y="978"/>
                  </a:cubicBezTo>
                  <a:cubicBezTo>
                    <a:pt x="1783" y="982"/>
                    <a:pt x="1800" y="1013"/>
                    <a:pt x="1802" y="1030"/>
                  </a:cubicBezTo>
                  <a:cubicBezTo>
                    <a:pt x="1805" y="1046"/>
                    <a:pt x="1817" y="1065"/>
                    <a:pt x="1824" y="1080"/>
                  </a:cubicBezTo>
                  <a:cubicBezTo>
                    <a:pt x="1852" y="1139"/>
                    <a:pt x="1888" y="1214"/>
                    <a:pt x="1864" y="1288"/>
                  </a:cubicBezTo>
                  <a:cubicBezTo>
                    <a:pt x="1858" y="1304"/>
                    <a:pt x="1842" y="1315"/>
                    <a:pt x="1826" y="1315"/>
                  </a:cubicBezTo>
                  <a:close/>
                  <a:moveTo>
                    <a:pt x="1213" y="1276"/>
                  </a:moveTo>
                  <a:cubicBezTo>
                    <a:pt x="1193" y="1196"/>
                    <a:pt x="1236" y="1108"/>
                    <a:pt x="1263" y="1052"/>
                  </a:cubicBezTo>
                  <a:cubicBezTo>
                    <a:pt x="1267" y="1043"/>
                    <a:pt x="1288" y="995"/>
                    <a:pt x="1298" y="987"/>
                  </a:cubicBezTo>
                  <a:cubicBezTo>
                    <a:pt x="1303" y="983"/>
                    <a:pt x="1307" y="980"/>
                    <a:pt x="1311" y="977"/>
                  </a:cubicBezTo>
                  <a:cubicBezTo>
                    <a:pt x="1321" y="967"/>
                    <a:pt x="1328" y="954"/>
                    <a:pt x="1332" y="941"/>
                  </a:cubicBezTo>
                  <a:cubicBezTo>
                    <a:pt x="1338" y="922"/>
                    <a:pt x="1340" y="900"/>
                    <a:pt x="1341" y="879"/>
                  </a:cubicBezTo>
                  <a:cubicBezTo>
                    <a:pt x="1318" y="853"/>
                    <a:pt x="1300" y="824"/>
                    <a:pt x="1286" y="792"/>
                  </a:cubicBezTo>
                  <a:cubicBezTo>
                    <a:pt x="1272" y="762"/>
                    <a:pt x="1261" y="731"/>
                    <a:pt x="1252" y="700"/>
                  </a:cubicBezTo>
                  <a:cubicBezTo>
                    <a:pt x="1223" y="681"/>
                    <a:pt x="1202" y="655"/>
                    <a:pt x="1190" y="626"/>
                  </a:cubicBezTo>
                  <a:cubicBezTo>
                    <a:pt x="1188" y="663"/>
                    <a:pt x="1183" y="702"/>
                    <a:pt x="1174" y="742"/>
                  </a:cubicBezTo>
                  <a:cubicBezTo>
                    <a:pt x="1184" y="809"/>
                    <a:pt x="1170" y="879"/>
                    <a:pt x="1133" y="935"/>
                  </a:cubicBezTo>
                  <a:cubicBezTo>
                    <a:pt x="1138" y="939"/>
                    <a:pt x="1142" y="943"/>
                    <a:pt x="1148" y="946"/>
                  </a:cubicBezTo>
                  <a:cubicBezTo>
                    <a:pt x="1182" y="971"/>
                    <a:pt x="1224" y="990"/>
                    <a:pt x="1274" y="1003"/>
                  </a:cubicBezTo>
                  <a:cubicBezTo>
                    <a:pt x="1249" y="1020"/>
                    <a:pt x="1222" y="1035"/>
                    <a:pt x="1195" y="1050"/>
                  </a:cubicBezTo>
                  <a:cubicBezTo>
                    <a:pt x="1123" y="1090"/>
                    <a:pt x="1051" y="1130"/>
                    <a:pt x="1006" y="1198"/>
                  </a:cubicBezTo>
                  <a:cubicBezTo>
                    <a:pt x="1030" y="1212"/>
                    <a:pt x="1052" y="1219"/>
                    <a:pt x="1077" y="1226"/>
                  </a:cubicBezTo>
                  <a:cubicBezTo>
                    <a:pt x="1120" y="1240"/>
                    <a:pt x="1172" y="1257"/>
                    <a:pt x="1213" y="1276"/>
                  </a:cubicBezTo>
                  <a:close/>
                  <a:moveTo>
                    <a:pt x="1721" y="1042"/>
                  </a:moveTo>
                  <a:cubicBezTo>
                    <a:pt x="1712" y="1095"/>
                    <a:pt x="1665" y="1128"/>
                    <a:pt x="1612" y="1166"/>
                  </a:cubicBezTo>
                  <a:cubicBezTo>
                    <a:pt x="1588" y="1183"/>
                    <a:pt x="1563" y="1201"/>
                    <a:pt x="1538" y="1222"/>
                  </a:cubicBezTo>
                  <a:cubicBezTo>
                    <a:pt x="1530" y="1216"/>
                    <a:pt x="1520" y="1209"/>
                    <a:pt x="1510" y="1202"/>
                  </a:cubicBezTo>
                  <a:cubicBezTo>
                    <a:pt x="1458" y="1166"/>
                    <a:pt x="1376" y="1111"/>
                    <a:pt x="1360" y="1041"/>
                  </a:cubicBezTo>
                  <a:cubicBezTo>
                    <a:pt x="1384" y="1020"/>
                    <a:pt x="1399" y="994"/>
                    <a:pt x="1408" y="964"/>
                  </a:cubicBezTo>
                  <a:cubicBezTo>
                    <a:pt x="1419" y="931"/>
                    <a:pt x="1421" y="896"/>
                    <a:pt x="1421" y="863"/>
                  </a:cubicBezTo>
                  <a:cubicBezTo>
                    <a:pt x="1421" y="847"/>
                    <a:pt x="1421" y="847"/>
                    <a:pt x="1421" y="847"/>
                  </a:cubicBezTo>
                  <a:cubicBezTo>
                    <a:pt x="1409" y="835"/>
                    <a:pt x="1409" y="835"/>
                    <a:pt x="1409" y="835"/>
                  </a:cubicBezTo>
                  <a:cubicBezTo>
                    <a:pt x="1388" y="814"/>
                    <a:pt x="1372" y="788"/>
                    <a:pt x="1358" y="759"/>
                  </a:cubicBezTo>
                  <a:cubicBezTo>
                    <a:pt x="1344" y="728"/>
                    <a:pt x="1333" y="695"/>
                    <a:pt x="1324" y="663"/>
                  </a:cubicBezTo>
                  <a:cubicBezTo>
                    <a:pt x="1320" y="646"/>
                    <a:pt x="1320" y="646"/>
                    <a:pt x="1320" y="646"/>
                  </a:cubicBezTo>
                  <a:cubicBezTo>
                    <a:pt x="1304" y="638"/>
                    <a:pt x="1304" y="638"/>
                    <a:pt x="1304" y="638"/>
                  </a:cubicBezTo>
                  <a:cubicBezTo>
                    <a:pt x="1284" y="628"/>
                    <a:pt x="1271" y="612"/>
                    <a:pt x="1263" y="594"/>
                  </a:cubicBezTo>
                  <a:cubicBezTo>
                    <a:pt x="1257" y="578"/>
                    <a:pt x="1255" y="560"/>
                    <a:pt x="1257" y="542"/>
                  </a:cubicBezTo>
                  <a:cubicBezTo>
                    <a:pt x="1300" y="522"/>
                    <a:pt x="1311" y="522"/>
                    <a:pt x="1350" y="523"/>
                  </a:cubicBezTo>
                  <a:cubicBezTo>
                    <a:pt x="1381" y="523"/>
                    <a:pt x="1381" y="523"/>
                    <a:pt x="1381" y="523"/>
                  </a:cubicBezTo>
                  <a:cubicBezTo>
                    <a:pt x="1508" y="523"/>
                    <a:pt x="1508" y="523"/>
                    <a:pt x="1508" y="523"/>
                  </a:cubicBezTo>
                  <a:cubicBezTo>
                    <a:pt x="1570" y="523"/>
                    <a:pt x="1620" y="485"/>
                    <a:pt x="1658" y="437"/>
                  </a:cubicBezTo>
                  <a:cubicBezTo>
                    <a:pt x="1673" y="419"/>
                    <a:pt x="1686" y="400"/>
                    <a:pt x="1697" y="381"/>
                  </a:cubicBezTo>
                  <a:cubicBezTo>
                    <a:pt x="1709" y="444"/>
                    <a:pt x="1724" y="518"/>
                    <a:pt x="1824" y="548"/>
                  </a:cubicBezTo>
                  <a:cubicBezTo>
                    <a:pt x="1825" y="564"/>
                    <a:pt x="1823" y="580"/>
                    <a:pt x="1817" y="594"/>
                  </a:cubicBezTo>
                  <a:cubicBezTo>
                    <a:pt x="1810" y="612"/>
                    <a:pt x="1796" y="628"/>
                    <a:pt x="1776" y="638"/>
                  </a:cubicBezTo>
                  <a:cubicBezTo>
                    <a:pt x="1760" y="646"/>
                    <a:pt x="1760" y="646"/>
                    <a:pt x="1760" y="646"/>
                  </a:cubicBezTo>
                  <a:cubicBezTo>
                    <a:pt x="1756" y="663"/>
                    <a:pt x="1756" y="663"/>
                    <a:pt x="1756" y="663"/>
                  </a:cubicBezTo>
                  <a:cubicBezTo>
                    <a:pt x="1747" y="695"/>
                    <a:pt x="1736" y="728"/>
                    <a:pt x="1722" y="758"/>
                  </a:cubicBezTo>
                  <a:cubicBezTo>
                    <a:pt x="1709" y="787"/>
                    <a:pt x="1692" y="814"/>
                    <a:pt x="1671" y="835"/>
                  </a:cubicBezTo>
                  <a:cubicBezTo>
                    <a:pt x="1658" y="847"/>
                    <a:pt x="1658" y="847"/>
                    <a:pt x="1658" y="847"/>
                  </a:cubicBezTo>
                  <a:cubicBezTo>
                    <a:pt x="1659" y="864"/>
                    <a:pt x="1659" y="864"/>
                    <a:pt x="1659" y="864"/>
                  </a:cubicBezTo>
                  <a:cubicBezTo>
                    <a:pt x="1660" y="897"/>
                    <a:pt x="1662" y="932"/>
                    <a:pt x="1671" y="964"/>
                  </a:cubicBezTo>
                  <a:cubicBezTo>
                    <a:pt x="1680" y="994"/>
                    <a:pt x="1695" y="1020"/>
                    <a:pt x="1721" y="1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800410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 bwMode="gray"/>
        <p:txBody>
          <a:bodyPr/>
          <a:lstStyle/>
          <a:p>
            <a:r>
              <a:rPr lang="uk-UA" b="1" dirty="0" smtClean="0"/>
              <a:t>Дослідження </a:t>
            </a:r>
            <a:br>
              <a:rPr lang="uk-UA" b="1" dirty="0" smtClean="0"/>
            </a:br>
            <a:r>
              <a:rPr lang="uk-UA" b="1" dirty="0" smtClean="0"/>
              <a:t>задоволеності журналістів прес-службами </a:t>
            </a:r>
            <a:br>
              <a:rPr lang="uk-UA" b="1" dirty="0" smtClean="0"/>
            </a:br>
            <a:r>
              <a:rPr lang="uk-UA" b="1" dirty="0" smtClean="0"/>
              <a:t>державних </a:t>
            </a:r>
            <a:r>
              <a:rPr lang="uk-UA" b="1" dirty="0"/>
              <a:t>органів влади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 bwMode="gray">
          <a:xfrm>
            <a:off x="323528" y="3861048"/>
            <a:ext cx="8496944" cy="143961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uk-UA" dirty="0" smtClean="0"/>
              <a:t>Результати 4 хвиль досліджень, 2015 рік</a:t>
            </a:r>
          </a:p>
          <a:p>
            <a:pPr>
              <a:lnSpc>
                <a:spcPct val="150000"/>
              </a:lnSpc>
            </a:pPr>
            <a:r>
              <a:rPr lang="uk-UA" sz="1600" dirty="0" smtClean="0"/>
              <a:t>Підготовлено </a:t>
            </a:r>
            <a:r>
              <a:rPr lang="uk-UA" altLang="ru-RU" sz="1600" dirty="0" smtClean="0">
                <a:latin typeface="Arial" charset="0"/>
                <a:cs typeface="Arial" charset="0"/>
              </a:rPr>
              <a:t>GfK Ukraine</a:t>
            </a:r>
          </a:p>
          <a:p>
            <a:pPr>
              <a:lnSpc>
                <a:spcPct val="150000"/>
              </a:lnSpc>
            </a:pPr>
            <a:endParaRPr lang="uk-UA" sz="1600" dirty="0" smtClean="0"/>
          </a:p>
          <a:p>
            <a:pPr>
              <a:lnSpc>
                <a:spcPct val="150000"/>
              </a:lnSpc>
            </a:pPr>
            <a:r>
              <a:rPr lang="uk-UA" sz="1600" dirty="0" smtClean="0"/>
              <a:t>Грудень, 2015</a:t>
            </a:r>
            <a:endParaRPr lang="uk-UA" sz="1600" dirty="0"/>
          </a:p>
        </p:txBody>
      </p:sp>
    </p:spTree>
    <p:extLst>
      <p:ext uri="{BB962C8B-B14F-4D97-AF65-F5344CB8AC3E}">
        <p14:creationId xmlns:p14="http://schemas.microsoft.com/office/powerpoint/2010/main" val="2889213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/>
          <a:p>
            <a:r>
              <a:rPr lang="uk-UA" dirty="0" smtClean="0"/>
              <a:t>Якість роботи прес-служб в цілому</a:t>
            </a:r>
            <a:endParaRPr lang="uk-UA" dirty="0"/>
          </a:p>
        </p:txBody>
      </p:sp>
      <p:sp>
        <p:nvSpPr>
          <p:cNvPr id="19" name="TextBox 18"/>
          <p:cNvSpPr txBox="1"/>
          <p:nvPr/>
        </p:nvSpPr>
        <p:spPr>
          <a:xfrm>
            <a:off x="418214" y="792076"/>
            <a:ext cx="4968552" cy="252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en-US" sz="1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uk-UA" sz="1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респондентів, які регулярно співпрацюють з прес-службою</a:t>
            </a:r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229828854"/>
              </p:ext>
            </p:extLst>
          </p:nvPr>
        </p:nvGraphicFramePr>
        <p:xfrm>
          <a:off x="26606" y="1268760"/>
          <a:ext cx="9073008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4716016" y="1227911"/>
            <a:ext cx="936104" cy="4139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100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Середня оцінка </a:t>
            </a:r>
            <a:r>
              <a:rPr lang="uk-UA" sz="1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2,6</a:t>
            </a:r>
            <a:endParaRPr lang="ru-RU" sz="1000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700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1584042096"/>
              </p:ext>
            </p:extLst>
          </p:nvPr>
        </p:nvGraphicFramePr>
        <p:xfrm>
          <a:off x="26606" y="1268760"/>
          <a:ext cx="9073008" cy="5200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/>
          <a:p>
            <a:r>
              <a:rPr lang="uk-UA" dirty="0"/>
              <a:t>Імідж органу влади</a:t>
            </a:r>
            <a:endParaRPr lang="en-US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418214" y="792076"/>
            <a:ext cx="4968552" cy="252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en-US" sz="1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% </a:t>
            </a:r>
            <a:r>
              <a:rPr lang="uk-UA" sz="1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респондентів, які регулярно співпрацюють з прес-службою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7504" y="6309320"/>
            <a:ext cx="8899800" cy="2966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900" b="1" i="1" dirty="0" smtClean="0">
                <a:solidFill>
                  <a:schemeClr val="bg2"/>
                </a:solidFill>
              </a:rPr>
              <a:t>Наскільки Ви згодні з тим, що в результаті роботи своєї прес-служби орган влади стає відкритішим і допомагає суспільству зрозуміти політику держави?</a:t>
            </a:r>
            <a:endParaRPr lang="uk-UA" sz="900" b="1" i="1" dirty="0" smtClean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73115" y="1239848"/>
            <a:ext cx="583606" cy="22465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100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Середня оцінка </a:t>
            </a:r>
            <a:r>
              <a:rPr lang="uk-UA" sz="1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3,</a:t>
            </a:r>
            <a:r>
              <a:rPr lang="en-US" sz="1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1000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Стрелка вправо с вырезом 19"/>
          <p:cNvSpPr/>
          <p:nvPr/>
        </p:nvSpPr>
        <p:spPr bwMode="gray">
          <a:xfrm rot="16200000">
            <a:off x="166186" y="2024844"/>
            <a:ext cx="288032" cy="216024"/>
          </a:xfrm>
          <a:prstGeom prst="notchedRightArrow">
            <a:avLst>
              <a:gd name="adj1" fmla="val 26041"/>
              <a:gd name="adj2" fmla="val 69966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7927184" y="1044103"/>
            <a:ext cx="1180603" cy="420401"/>
            <a:chOff x="7596336" y="6324807"/>
            <a:chExt cx="1180603" cy="420401"/>
          </a:xfrm>
        </p:grpSpPr>
        <p:sp>
          <p:nvSpPr>
            <p:cNvPr id="25" name="Прямоугольник 24"/>
            <p:cNvSpPr/>
            <p:nvPr/>
          </p:nvSpPr>
          <p:spPr bwMode="gray">
            <a:xfrm>
              <a:off x="7596336" y="6324807"/>
              <a:ext cx="1080120" cy="4204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spcBef>
                  <a:spcPts val="300"/>
                </a:spcBef>
              </a:pPr>
              <a:endPara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26" name="Группа 25"/>
            <p:cNvGrpSpPr/>
            <p:nvPr/>
          </p:nvGrpSpPr>
          <p:grpSpPr>
            <a:xfrm>
              <a:off x="7661610" y="6371133"/>
              <a:ext cx="1115329" cy="338554"/>
              <a:chOff x="6451877" y="6371133"/>
              <a:chExt cx="1115329" cy="338554"/>
            </a:xfrm>
          </p:grpSpPr>
          <p:sp>
            <p:nvSpPr>
              <p:cNvPr id="28" name="Стрелка вправо с вырезом 27"/>
              <p:cNvSpPr>
                <a:spLocks noChangeAspect="1"/>
              </p:cNvSpPr>
              <p:nvPr/>
            </p:nvSpPr>
            <p:spPr bwMode="gray">
              <a:xfrm rot="16200000">
                <a:off x="6430274" y="6423904"/>
                <a:ext cx="172819" cy="129614"/>
              </a:xfrm>
              <a:prstGeom prst="notchedRightArrow">
                <a:avLst>
                  <a:gd name="adj1" fmla="val 26041"/>
                  <a:gd name="adj2" fmla="val 69966"/>
                </a:avLst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indent="0" algn="ctr">
                  <a:spcBef>
                    <a:spcPts val="300"/>
                  </a:spcBef>
                </a:pPr>
                <a:endParaRPr lang="ru-RU" sz="16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Прямоугольник 28"/>
              <p:cNvSpPr/>
              <p:nvPr/>
            </p:nvSpPr>
            <p:spPr>
              <a:xfrm>
                <a:off x="6545279" y="6371133"/>
                <a:ext cx="102192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800" i="1" dirty="0" err="1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Стат</a:t>
                </a:r>
                <a:r>
                  <a:rPr lang="uk-UA" sz="8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. значиме</a:t>
                </a:r>
                <a:br>
                  <a:rPr lang="uk-UA" sz="8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uk-UA" sz="8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зростання</a:t>
                </a:r>
                <a:endParaRPr lang="uk-UA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3643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630988" y="660966"/>
            <a:ext cx="1790809" cy="2119962"/>
            <a:chOff x="3203848" y="660966"/>
            <a:chExt cx="1790809" cy="2119962"/>
          </a:xfrm>
        </p:grpSpPr>
        <p:grpSp>
          <p:nvGrpSpPr>
            <p:cNvPr id="7" name="Группа 6"/>
            <p:cNvGrpSpPr/>
            <p:nvPr/>
          </p:nvGrpSpPr>
          <p:grpSpPr>
            <a:xfrm>
              <a:off x="3203848" y="660966"/>
              <a:ext cx="1668095" cy="2119962"/>
              <a:chOff x="7310080" y="620688"/>
              <a:chExt cx="1668095" cy="2119962"/>
            </a:xfrm>
          </p:grpSpPr>
          <p:graphicFrame>
            <p:nvGraphicFramePr>
              <p:cNvPr id="96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194265527"/>
                  </p:ext>
                </p:extLst>
              </p:nvPr>
            </p:nvGraphicFramePr>
            <p:xfrm>
              <a:off x="7310080" y="620688"/>
              <a:ext cx="1668095" cy="21199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26" name="Прямоугольник 125"/>
              <p:cNvSpPr/>
              <p:nvPr/>
            </p:nvSpPr>
            <p:spPr>
              <a:xfrm>
                <a:off x="8459032" y="2205444"/>
                <a:ext cx="455574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ХІІ’14</a:t>
                </a:r>
                <a:endParaRPr lang="ru-RU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7" name="Прямоугольник 126"/>
              <p:cNvSpPr/>
              <p:nvPr/>
            </p:nvSpPr>
            <p:spPr>
              <a:xfrm>
                <a:off x="7879786" y="2205444"/>
                <a:ext cx="42672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І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’1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ru-RU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8" name="Прямоугольник 127"/>
              <p:cNvSpPr/>
              <p:nvPr/>
            </p:nvSpPr>
            <p:spPr>
              <a:xfrm>
                <a:off x="7338954" y="2205444"/>
                <a:ext cx="42672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І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’1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ru-RU" sz="8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 rot="5400000">
              <a:off x="3955236" y="444535"/>
              <a:ext cx="288033" cy="1790808"/>
            </a:xfrm>
            <a:prstGeom prst="rect">
              <a:avLst/>
            </a:prstGeom>
            <a:solidFill>
              <a:schemeClr val="accent2"/>
            </a:solidFill>
          </p:spPr>
          <p:txBody>
            <a:bodyPr vert="vert270" wrap="square" lIns="0" tIns="0" rIns="0" bIns="0" rtlCol="0" anchor="ctr"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2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Імідж органу влади</a:t>
              </a:r>
            </a:p>
          </p:txBody>
        </p:sp>
      </p:grpSp>
      <p:grpSp>
        <p:nvGrpSpPr>
          <p:cNvPr id="92" name="Группа 91"/>
          <p:cNvGrpSpPr/>
          <p:nvPr/>
        </p:nvGrpSpPr>
        <p:grpSpPr>
          <a:xfrm>
            <a:off x="369033" y="4107554"/>
            <a:ext cx="1668095" cy="2119962"/>
            <a:chOff x="3263944" y="620688"/>
            <a:chExt cx="1668095" cy="2119962"/>
          </a:xfrm>
        </p:grpSpPr>
        <p:graphicFrame>
          <p:nvGraphicFramePr>
            <p:cNvPr id="9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09949462"/>
                </p:ext>
              </p:extLst>
            </p:nvPr>
          </p:nvGraphicFramePr>
          <p:xfrm>
            <a:off x="3263944" y="620688"/>
            <a:ext cx="1668095" cy="21199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94" name="Прямоугольник 93"/>
            <p:cNvSpPr/>
            <p:nvPr/>
          </p:nvSpPr>
          <p:spPr>
            <a:xfrm>
              <a:off x="4427984" y="2205444"/>
              <a:ext cx="4555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ХІІ’14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95" name="Прямоугольник 94"/>
            <p:cNvSpPr/>
            <p:nvPr/>
          </p:nvSpPr>
          <p:spPr>
            <a:xfrm>
              <a:off x="3848738" y="2205444"/>
              <a:ext cx="4267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’1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97" name="Прямоугольник 96"/>
            <p:cNvSpPr/>
            <p:nvPr/>
          </p:nvSpPr>
          <p:spPr>
            <a:xfrm>
              <a:off x="3307906" y="2205444"/>
              <a:ext cx="4267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X</a:t>
              </a:r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’1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0" name="Группа 109"/>
          <p:cNvGrpSpPr/>
          <p:nvPr/>
        </p:nvGrpSpPr>
        <p:grpSpPr>
          <a:xfrm>
            <a:off x="2630988" y="4107554"/>
            <a:ext cx="1668095" cy="2119962"/>
            <a:chOff x="3263944" y="620688"/>
            <a:chExt cx="1668095" cy="2119962"/>
          </a:xfrm>
        </p:grpSpPr>
        <p:graphicFrame>
          <p:nvGraphicFramePr>
            <p:cNvPr id="11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38306483"/>
                </p:ext>
              </p:extLst>
            </p:nvPr>
          </p:nvGraphicFramePr>
          <p:xfrm>
            <a:off x="3263944" y="620688"/>
            <a:ext cx="1668095" cy="21199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12" name="Прямоугольник 111"/>
            <p:cNvSpPr/>
            <p:nvPr/>
          </p:nvSpPr>
          <p:spPr>
            <a:xfrm>
              <a:off x="4427984" y="2205444"/>
              <a:ext cx="4555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ХІІ’14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29" name="Прямоугольник 128"/>
            <p:cNvSpPr/>
            <p:nvPr/>
          </p:nvSpPr>
          <p:spPr>
            <a:xfrm>
              <a:off x="3848738" y="2250709"/>
              <a:ext cx="4267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’1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30" name="Прямоугольник 129"/>
            <p:cNvSpPr/>
            <p:nvPr/>
          </p:nvSpPr>
          <p:spPr>
            <a:xfrm>
              <a:off x="3307906" y="2205444"/>
              <a:ext cx="4267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X</a:t>
              </a:r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’1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40" name="Группа 139"/>
          <p:cNvGrpSpPr/>
          <p:nvPr/>
        </p:nvGrpSpPr>
        <p:grpSpPr>
          <a:xfrm>
            <a:off x="4892943" y="4107554"/>
            <a:ext cx="1668095" cy="2119962"/>
            <a:chOff x="3263944" y="620688"/>
            <a:chExt cx="1668095" cy="2119962"/>
          </a:xfrm>
        </p:grpSpPr>
        <p:graphicFrame>
          <p:nvGraphicFramePr>
            <p:cNvPr id="141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46171569"/>
                </p:ext>
              </p:extLst>
            </p:nvPr>
          </p:nvGraphicFramePr>
          <p:xfrm>
            <a:off x="3263944" y="620688"/>
            <a:ext cx="1668095" cy="211996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142" name="Прямоугольник 141"/>
            <p:cNvSpPr/>
            <p:nvPr/>
          </p:nvSpPr>
          <p:spPr>
            <a:xfrm>
              <a:off x="4427984" y="2205444"/>
              <a:ext cx="4555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ХІІ’14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43" name="Прямоугольник 142"/>
            <p:cNvSpPr/>
            <p:nvPr/>
          </p:nvSpPr>
          <p:spPr>
            <a:xfrm>
              <a:off x="3848738" y="2205444"/>
              <a:ext cx="4267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V</a:t>
              </a:r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’1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44" name="Прямоугольник 143"/>
            <p:cNvSpPr/>
            <p:nvPr/>
          </p:nvSpPr>
          <p:spPr>
            <a:xfrm>
              <a:off x="3307906" y="2205444"/>
              <a:ext cx="426720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І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X</a:t>
              </a:r>
              <a:r>
                <a:rPr lang="uk-UA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’1</a:t>
              </a:r>
              <a:r>
                <a:rPr lang="en-US" sz="8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800" b="1" dirty="0">
                <a:solidFill>
                  <a:schemeClr val="bg1"/>
                </a:solidFill>
              </a:endParaRPr>
            </a:p>
          </p:txBody>
        </p:sp>
      </p:grpSp>
      <p:graphicFrame>
        <p:nvGraphicFramePr>
          <p:cNvPr id="7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7704123"/>
              </p:ext>
            </p:extLst>
          </p:nvPr>
        </p:nvGraphicFramePr>
        <p:xfrm>
          <a:off x="7154897" y="2348880"/>
          <a:ext cx="1668095" cy="211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42576377"/>
              </p:ext>
            </p:extLst>
          </p:nvPr>
        </p:nvGraphicFramePr>
        <p:xfrm>
          <a:off x="369033" y="2348880"/>
          <a:ext cx="1668095" cy="211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63" name="Прямоугольник 62"/>
          <p:cNvSpPr/>
          <p:nvPr/>
        </p:nvSpPr>
        <p:spPr>
          <a:xfrm>
            <a:off x="1533073" y="4010215"/>
            <a:ext cx="4555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ХІІ’14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953827" y="3933636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12995" y="3892778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/>
          <a:p>
            <a:r>
              <a:rPr lang="uk-UA" dirty="0" smtClean="0"/>
              <a:t>Динаміка загальних показників роботи прес-служб</a:t>
            </a:r>
            <a:endParaRPr lang="uk-UA" u="sng" dirty="0"/>
          </a:p>
        </p:txBody>
      </p:sp>
      <p:sp>
        <p:nvSpPr>
          <p:cNvPr id="62" name="Стрелка вправо с вырезом 61"/>
          <p:cNvSpPr/>
          <p:nvPr/>
        </p:nvSpPr>
        <p:spPr bwMode="gray">
          <a:xfrm rot="16200000">
            <a:off x="2729206" y="1907570"/>
            <a:ext cx="288032" cy="216024"/>
          </a:xfrm>
          <a:prstGeom prst="notchedRightArrow">
            <a:avLst>
              <a:gd name="adj1" fmla="val 26041"/>
              <a:gd name="adj2" fmla="val 69966"/>
            </a:avLst>
          </a:prstGeom>
          <a:solidFill>
            <a:schemeClr val="accent3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69033" y="660966"/>
            <a:ext cx="1799862" cy="2119962"/>
            <a:chOff x="404927" y="660966"/>
            <a:chExt cx="1799862" cy="2119962"/>
          </a:xfrm>
        </p:grpSpPr>
        <p:sp>
          <p:nvSpPr>
            <p:cNvPr id="28" name="TextBox 27"/>
            <p:cNvSpPr txBox="1"/>
            <p:nvPr/>
          </p:nvSpPr>
          <p:spPr>
            <a:xfrm rot="5400000">
              <a:off x="1165368" y="444535"/>
              <a:ext cx="288033" cy="1790808"/>
            </a:xfrm>
            <a:prstGeom prst="rect">
              <a:avLst/>
            </a:prstGeom>
            <a:solidFill>
              <a:schemeClr val="accent2"/>
            </a:solidFill>
          </p:spPr>
          <p:txBody>
            <a:bodyPr vert="vert270" wrap="square" lIns="0" tIns="0" rIns="0" bIns="0" rtlCol="0" anchor="ctr"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Якість прес-служби</a:t>
              </a:r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404927" y="660966"/>
              <a:ext cx="1668095" cy="2119962"/>
              <a:chOff x="3263944" y="620688"/>
              <a:chExt cx="1668095" cy="2119962"/>
            </a:xfrm>
          </p:grpSpPr>
          <p:graphicFrame>
            <p:nvGraphicFramePr>
              <p:cNvPr id="58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968450880"/>
                  </p:ext>
                </p:extLst>
              </p:nvPr>
            </p:nvGraphicFramePr>
            <p:xfrm>
              <a:off x="3263944" y="620688"/>
              <a:ext cx="1668095" cy="2119962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sp>
            <p:nvSpPr>
              <p:cNvPr id="6" name="Прямоугольник 5"/>
              <p:cNvSpPr/>
              <p:nvPr/>
            </p:nvSpPr>
            <p:spPr>
              <a:xfrm>
                <a:off x="4427984" y="2205444"/>
                <a:ext cx="455574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ХІІ’14</a:t>
                </a:r>
                <a:endParaRPr lang="ru-RU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0" name="Прямоугольник 89"/>
              <p:cNvSpPr/>
              <p:nvPr/>
            </p:nvSpPr>
            <p:spPr>
              <a:xfrm>
                <a:off x="3848738" y="2205444"/>
                <a:ext cx="42672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І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V</a:t>
                </a:r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’1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ru-RU" sz="8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Прямоугольник 90"/>
              <p:cNvSpPr/>
              <p:nvPr/>
            </p:nvSpPr>
            <p:spPr>
              <a:xfrm>
                <a:off x="3307906" y="2205444"/>
                <a:ext cx="42672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І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X</a:t>
                </a:r>
                <a:r>
                  <a:rPr lang="uk-UA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’1</a:t>
                </a:r>
                <a:r>
                  <a:rPr lang="en-US" sz="8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5</a:t>
                </a:r>
                <a:endParaRPr lang="ru-RU" sz="8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 rot="5400000">
            <a:off x="1120421" y="2100719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Актуальність </a:t>
            </a:r>
            <a:r>
              <a:rPr lang="uk-UA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інф-ії</a:t>
            </a: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69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8599681"/>
              </p:ext>
            </p:extLst>
          </p:nvPr>
        </p:nvGraphicFramePr>
        <p:xfrm>
          <a:off x="2630988" y="2357933"/>
          <a:ext cx="1668095" cy="211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70" name="Прямоугольник 69"/>
          <p:cNvSpPr/>
          <p:nvPr/>
        </p:nvSpPr>
        <p:spPr>
          <a:xfrm>
            <a:off x="3795028" y="3942689"/>
            <a:ext cx="4555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ХІІ’14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71" name="Прямоугольник 70"/>
          <p:cNvSpPr/>
          <p:nvPr/>
        </p:nvSpPr>
        <p:spPr>
          <a:xfrm>
            <a:off x="3215782" y="3942689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2674950" y="3942689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 rot="5400000">
            <a:off x="7906285" y="2100719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Спікери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8318937" y="3933636"/>
            <a:ext cx="4555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ХІІ’14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739691" y="3933636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7198859" y="3933636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graphicFrame>
        <p:nvGraphicFramePr>
          <p:cNvPr id="8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80444086"/>
              </p:ext>
            </p:extLst>
          </p:nvPr>
        </p:nvGraphicFramePr>
        <p:xfrm>
          <a:off x="4892943" y="2348880"/>
          <a:ext cx="1668095" cy="2119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84" name="Прямоугольник 83"/>
          <p:cNvSpPr/>
          <p:nvPr/>
        </p:nvSpPr>
        <p:spPr>
          <a:xfrm>
            <a:off x="6056983" y="3933636"/>
            <a:ext cx="4555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ХІІ’14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5477737" y="3933636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4936905" y="3933636"/>
            <a:ext cx="42672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X</a:t>
            </a:r>
            <a:r>
              <a:rPr lang="uk-UA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’1</a:t>
            </a:r>
            <a:r>
              <a:rPr lang="en-US" sz="8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 rot="5400000">
            <a:off x="1120421" y="3859393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Готовність допомогти</a:t>
            </a:r>
          </a:p>
        </p:txBody>
      </p:sp>
      <p:sp>
        <p:nvSpPr>
          <p:cNvPr id="99" name="TextBox 98"/>
          <p:cNvSpPr txBox="1"/>
          <p:nvPr/>
        </p:nvSpPr>
        <p:spPr>
          <a:xfrm rot="5400000">
            <a:off x="3382376" y="3859393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Компетентність</a:t>
            </a:r>
          </a:p>
        </p:txBody>
      </p:sp>
      <p:sp>
        <p:nvSpPr>
          <p:cNvPr id="139" name="TextBox 138"/>
          <p:cNvSpPr txBox="1"/>
          <p:nvPr/>
        </p:nvSpPr>
        <p:spPr>
          <a:xfrm rot="5400000">
            <a:off x="5644331" y="3859393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Етичність</a:t>
            </a:r>
          </a:p>
        </p:txBody>
      </p:sp>
      <p:sp>
        <p:nvSpPr>
          <p:cNvPr id="67" name="TextBox 66"/>
          <p:cNvSpPr txBox="1"/>
          <p:nvPr/>
        </p:nvSpPr>
        <p:spPr>
          <a:xfrm rot="5400000">
            <a:off x="3382376" y="2100719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Оперативність</a:t>
            </a:r>
          </a:p>
        </p:txBody>
      </p:sp>
      <p:sp>
        <p:nvSpPr>
          <p:cNvPr id="81" name="TextBox 80"/>
          <p:cNvSpPr txBox="1"/>
          <p:nvPr/>
        </p:nvSpPr>
        <p:spPr>
          <a:xfrm rot="5400000">
            <a:off x="5644331" y="2100719"/>
            <a:ext cx="288033" cy="1790808"/>
          </a:xfrm>
          <a:prstGeom prst="rect">
            <a:avLst/>
          </a:prstGeom>
          <a:solidFill>
            <a:schemeClr val="accent2"/>
          </a:solidFill>
        </p:spPr>
        <p:txBody>
          <a:bodyPr vert="vert270" wrap="square" lIns="0" tIns="0" rIns="0" bIns="0" rtlCol="0" anchor="ctr">
            <a:noAutofit/>
          </a:bodyPr>
          <a:lstStyle/>
          <a:p>
            <a:pPr algn="ctr">
              <a:spcBef>
                <a:spcPts val="300"/>
              </a:spcBef>
            </a:pP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Повнота </a:t>
            </a:r>
            <a:r>
              <a:rPr lang="uk-UA" sz="1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інф</a:t>
            </a:r>
            <a:r>
              <a:rPr lang="uk-UA" sz="1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 на запит</a:t>
            </a:r>
          </a:p>
        </p:txBody>
      </p:sp>
      <p:sp>
        <p:nvSpPr>
          <p:cNvPr id="3" name="Скругленный прямоугольник 2"/>
          <p:cNvSpPr/>
          <p:nvPr/>
        </p:nvSpPr>
        <p:spPr bwMode="gray">
          <a:xfrm>
            <a:off x="251520" y="980728"/>
            <a:ext cx="4392488" cy="1656184"/>
          </a:xfrm>
          <a:prstGeom prst="roundRect">
            <a:avLst>
              <a:gd name="adj" fmla="val 5187"/>
            </a:avLst>
          </a:prstGeom>
          <a:noFill/>
          <a:ln w="952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5220072" y="5085184"/>
            <a:ext cx="936104" cy="216024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96" idx="3"/>
          </p:cNvCxnSpPr>
          <p:nvPr/>
        </p:nvCxnSpPr>
        <p:spPr>
          <a:xfrm flipH="1" flipV="1">
            <a:off x="3200694" y="1591968"/>
            <a:ext cx="1098389" cy="128979"/>
          </a:xfrm>
          <a:prstGeom prst="straightConnector1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  <a:prstDash val="dash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Группа 65"/>
          <p:cNvGrpSpPr/>
          <p:nvPr/>
        </p:nvGrpSpPr>
        <p:grpSpPr>
          <a:xfrm>
            <a:off x="7625579" y="5953019"/>
            <a:ext cx="1180603" cy="420401"/>
            <a:chOff x="7596336" y="6324807"/>
            <a:chExt cx="1180603" cy="420401"/>
          </a:xfrm>
        </p:grpSpPr>
        <p:sp>
          <p:nvSpPr>
            <p:cNvPr id="68" name="Прямоугольник 67"/>
            <p:cNvSpPr/>
            <p:nvPr/>
          </p:nvSpPr>
          <p:spPr bwMode="gray">
            <a:xfrm>
              <a:off x="7596336" y="6324807"/>
              <a:ext cx="1080120" cy="42040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indent="0" algn="ctr">
                <a:spcBef>
                  <a:spcPts val="300"/>
                </a:spcBef>
              </a:pPr>
              <a:endPara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73" name="Группа 72"/>
            <p:cNvGrpSpPr/>
            <p:nvPr/>
          </p:nvGrpSpPr>
          <p:grpSpPr>
            <a:xfrm>
              <a:off x="7661610" y="6371133"/>
              <a:ext cx="1115329" cy="338554"/>
              <a:chOff x="6451877" y="6371133"/>
              <a:chExt cx="1115329" cy="338554"/>
            </a:xfrm>
          </p:grpSpPr>
          <p:sp>
            <p:nvSpPr>
              <p:cNvPr id="75" name="Стрелка вправо с вырезом 74"/>
              <p:cNvSpPr>
                <a:spLocks noChangeAspect="1"/>
              </p:cNvSpPr>
              <p:nvPr/>
            </p:nvSpPr>
            <p:spPr bwMode="gray">
              <a:xfrm rot="16200000">
                <a:off x="6430274" y="6423904"/>
                <a:ext cx="172819" cy="129614"/>
              </a:xfrm>
              <a:prstGeom prst="notchedRightArrow">
                <a:avLst>
                  <a:gd name="adj1" fmla="val 26041"/>
                  <a:gd name="adj2" fmla="val 69966"/>
                </a:avLst>
              </a:prstGeom>
              <a:solidFill>
                <a:schemeClr val="accent3">
                  <a:lumMod val="75000"/>
                </a:schemeClr>
              </a:solidFill>
              <a:ln w="95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indent="0" algn="ctr">
                  <a:spcBef>
                    <a:spcPts val="300"/>
                  </a:spcBef>
                </a:pPr>
                <a:endParaRPr lang="ru-RU" sz="1600" dirty="0" err="1" smtClean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6545279" y="6371133"/>
                <a:ext cx="1021927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uk-UA" sz="800" i="1" dirty="0" err="1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Стат</a:t>
                </a:r>
                <a:r>
                  <a:rPr lang="uk-UA" sz="8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. значиме</a:t>
                </a:r>
                <a:br>
                  <a:rPr lang="uk-UA" sz="8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</a:br>
                <a:r>
                  <a:rPr lang="uk-UA" sz="800" i="1" dirty="0" smtClean="0">
                    <a:solidFill>
                      <a:schemeClr val="bg1">
                        <a:lumMod val="50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зростання</a:t>
                </a:r>
                <a:endParaRPr lang="uk-UA" sz="8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093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323850" y="476672"/>
            <a:ext cx="5929072" cy="647402"/>
          </a:xfrm>
        </p:spPr>
        <p:txBody>
          <a:bodyPr anchor="ctr"/>
          <a:lstStyle/>
          <a:p>
            <a:r>
              <a:rPr lang="uk-UA" dirty="0" smtClean="0"/>
              <a:t>Три типи впливу окремих аспектів на загальне ставлення</a:t>
            </a:r>
            <a:endParaRPr lang="en-US" u="sng" dirty="0"/>
          </a:p>
        </p:txBody>
      </p:sp>
      <p:cxnSp>
        <p:nvCxnSpPr>
          <p:cNvPr id="63" name="Gerade Verbindung mit Pfeil 16"/>
          <p:cNvCxnSpPr/>
          <p:nvPr/>
        </p:nvCxnSpPr>
        <p:spPr bwMode="gray">
          <a:xfrm flipV="1">
            <a:off x="5582012" y="2281781"/>
            <a:ext cx="2448340" cy="2581282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59"/>
          <p:cNvSpPr>
            <a:spLocks noChangeArrowheads="1"/>
          </p:cNvSpPr>
          <p:nvPr/>
        </p:nvSpPr>
        <p:spPr bwMode="gray">
          <a:xfrm>
            <a:off x="5129608" y="3000911"/>
            <a:ext cx="110970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uk-UA" sz="1400" b="1" dirty="0" smtClean="0">
                <a:solidFill>
                  <a:srgbClr val="A1AF00"/>
                </a:solidFill>
                <a:cs typeface="Arial" pitchFamily="34" charset="0"/>
              </a:rPr>
              <a:t>Привабливі</a:t>
            </a:r>
            <a:endParaRPr lang="uk-UA" sz="1400" dirty="0">
              <a:solidFill>
                <a:srgbClr val="000000"/>
              </a:solidFill>
            </a:endParaRPr>
          </a:p>
        </p:txBody>
      </p:sp>
      <p:sp>
        <p:nvSpPr>
          <p:cNvPr id="65" name="Freihandform 154"/>
          <p:cNvSpPr/>
          <p:nvPr/>
        </p:nvSpPr>
        <p:spPr bwMode="gray">
          <a:xfrm flipH="1" flipV="1">
            <a:off x="5921696" y="3761515"/>
            <a:ext cx="2062165" cy="1232191"/>
          </a:xfrm>
          <a:custGeom>
            <a:avLst/>
            <a:gdLst>
              <a:gd name="connsiteX0" fmla="*/ 0 w 1557430"/>
              <a:gd name="connsiteY0" fmla="*/ 1923190 h 1923190"/>
              <a:gd name="connsiteX1" fmla="*/ 1144475 w 1557430"/>
              <a:gd name="connsiteY1" fmla="*/ 1026488 h 1923190"/>
              <a:gd name="connsiteX2" fmla="*/ 1557430 w 1557430"/>
              <a:gd name="connsiteY2" fmla="*/ 0 h 1923190"/>
              <a:gd name="connsiteX0" fmla="*/ 0 w 1887291"/>
              <a:gd name="connsiteY0" fmla="*/ 1923190 h 2245546"/>
              <a:gd name="connsiteX1" fmla="*/ 1821765 w 1887291"/>
              <a:gd name="connsiteY1" fmla="*/ 2172680 h 2245546"/>
              <a:gd name="connsiteX2" fmla="*/ 1557430 w 1887291"/>
              <a:gd name="connsiteY2" fmla="*/ 0 h 2245546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972576 w 1557430"/>
              <a:gd name="connsiteY1" fmla="*/ 1479632 h 1923190"/>
              <a:gd name="connsiteX2" fmla="*/ 1557430 w 1557430"/>
              <a:gd name="connsiteY2" fmla="*/ 0 h 1923190"/>
              <a:gd name="connsiteX0" fmla="*/ 0 w 1638865"/>
              <a:gd name="connsiteY0" fmla="*/ 2216403 h 2216403"/>
              <a:gd name="connsiteX1" fmla="*/ 972576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102870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921"/>
              <a:gd name="connsiteY0" fmla="*/ 2216403 h 2216403"/>
              <a:gd name="connsiteX1" fmla="*/ 988863 w 1638921"/>
              <a:gd name="connsiteY1" fmla="*/ 1799501 h 2216403"/>
              <a:gd name="connsiteX2" fmla="*/ 1638865 w 1638921"/>
              <a:gd name="connsiteY2" fmla="*/ 0 h 2216403"/>
              <a:gd name="connsiteX0" fmla="*/ 0 w 1638938"/>
              <a:gd name="connsiteY0" fmla="*/ 2216403 h 2216403"/>
              <a:gd name="connsiteX1" fmla="*/ 1059440 w 1638938"/>
              <a:gd name="connsiteY1" fmla="*/ 1719535 h 2216403"/>
              <a:gd name="connsiteX2" fmla="*/ 1638865 w 1638938"/>
              <a:gd name="connsiteY2" fmla="*/ 0 h 2216403"/>
              <a:gd name="connsiteX0" fmla="*/ 0 w 1638910"/>
              <a:gd name="connsiteY0" fmla="*/ 2216403 h 2216403"/>
              <a:gd name="connsiteX1" fmla="*/ 1059440 w 1638910"/>
              <a:gd name="connsiteY1" fmla="*/ 1719535 h 2216403"/>
              <a:gd name="connsiteX2" fmla="*/ 1638865 w 1638910"/>
              <a:gd name="connsiteY2" fmla="*/ 0 h 2216403"/>
              <a:gd name="connsiteX0" fmla="*/ 0 w 1638903"/>
              <a:gd name="connsiteY0" fmla="*/ 2216403 h 2216403"/>
              <a:gd name="connsiteX1" fmla="*/ 988864 w 1638903"/>
              <a:gd name="connsiteY1" fmla="*/ 1892795 h 2216403"/>
              <a:gd name="connsiteX2" fmla="*/ 1638865 w 1638903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  <a:gd name="connsiteX0" fmla="*/ 0 w 1638897"/>
              <a:gd name="connsiteY0" fmla="*/ 2216403 h 2216403"/>
              <a:gd name="connsiteX1" fmla="*/ 988864 w 1638897"/>
              <a:gd name="connsiteY1" fmla="*/ 1892795 h 2216403"/>
              <a:gd name="connsiteX2" fmla="*/ 1638865 w 1638897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  <a:gd name="connsiteX0" fmla="*/ 0 w 1673067"/>
              <a:gd name="connsiteY0" fmla="*/ 2216403 h 2216403"/>
              <a:gd name="connsiteX1" fmla="*/ 988864 w 1673067"/>
              <a:gd name="connsiteY1" fmla="*/ 1892795 h 2216403"/>
              <a:gd name="connsiteX2" fmla="*/ 1620431 w 1673067"/>
              <a:gd name="connsiteY2" fmla="*/ 350483 h 2216403"/>
              <a:gd name="connsiteX3" fmla="*/ 1638865 w 1673067"/>
              <a:gd name="connsiteY3" fmla="*/ 0 h 2216403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0431" h="1865920">
                <a:moveTo>
                  <a:pt x="0" y="1865920"/>
                </a:moveTo>
                <a:cubicBezTo>
                  <a:pt x="262169" y="1857721"/>
                  <a:pt x="729650" y="1786658"/>
                  <a:pt x="988864" y="1542312"/>
                </a:cubicBezTo>
                <a:cubicBezTo>
                  <a:pt x="1248078" y="1297966"/>
                  <a:pt x="1468666" y="781941"/>
                  <a:pt x="1620431" y="0"/>
                </a:cubicBezTo>
              </a:path>
            </a:pathLst>
          </a:custGeom>
          <a:noFill/>
          <a:ln w="38100">
            <a:solidFill>
              <a:schemeClr val="accent5"/>
            </a:solidFill>
            <a:headEnd type="non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6" name="Freihandform 155"/>
          <p:cNvSpPr/>
          <p:nvPr/>
        </p:nvSpPr>
        <p:spPr bwMode="gray">
          <a:xfrm>
            <a:off x="5547340" y="2139087"/>
            <a:ext cx="2066544" cy="1234440"/>
          </a:xfrm>
          <a:custGeom>
            <a:avLst/>
            <a:gdLst>
              <a:gd name="connsiteX0" fmla="*/ 0 w 1557430"/>
              <a:gd name="connsiteY0" fmla="*/ 1923190 h 1923190"/>
              <a:gd name="connsiteX1" fmla="*/ 1144475 w 1557430"/>
              <a:gd name="connsiteY1" fmla="*/ 1026488 h 1923190"/>
              <a:gd name="connsiteX2" fmla="*/ 1557430 w 1557430"/>
              <a:gd name="connsiteY2" fmla="*/ 0 h 1923190"/>
              <a:gd name="connsiteX0" fmla="*/ 0 w 1887291"/>
              <a:gd name="connsiteY0" fmla="*/ 1923190 h 2245546"/>
              <a:gd name="connsiteX1" fmla="*/ 1821765 w 1887291"/>
              <a:gd name="connsiteY1" fmla="*/ 2172680 h 2245546"/>
              <a:gd name="connsiteX2" fmla="*/ 1557430 w 1887291"/>
              <a:gd name="connsiteY2" fmla="*/ 0 h 2245546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972576 w 1557430"/>
              <a:gd name="connsiteY1" fmla="*/ 1479632 h 1923190"/>
              <a:gd name="connsiteX2" fmla="*/ 1557430 w 1557430"/>
              <a:gd name="connsiteY2" fmla="*/ 0 h 1923190"/>
              <a:gd name="connsiteX0" fmla="*/ 0 w 1638865"/>
              <a:gd name="connsiteY0" fmla="*/ 2216403 h 2216403"/>
              <a:gd name="connsiteX1" fmla="*/ 972576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102870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921"/>
              <a:gd name="connsiteY0" fmla="*/ 2216403 h 2216403"/>
              <a:gd name="connsiteX1" fmla="*/ 988863 w 1638921"/>
              <a:gd name="connsiteY1" fmla="*/ 1799501 h 2216403"/>
              <a:gd name="connsiteX2" fmla="*/ 1638865 w 1638921"/>
              <a:gd name="connsiteY2" fmla="*/ 0 h 2216403"/>
              <a:gd name="connsiteX0" fmla="*/ 0 w 1638938"/>
              <a:gd name="connsiteY0" fmla="*/ 2216403 h 2216403"/>
              <a:gd name="connsiteX1" fmla="*/ 1059440 w 1638938"/>
              <a:gd name="connsiteY1" fmla="*/ 1719535 h 2216403"/>
              <a:gd name="connsiteX2" fmla="*/ 1638865 w 1638938"/>
              <a:gd name="connsiteY2" fmla="*/ 0 h 2216403"/>
              <a:gd name="connsiteX0" fmla="*/ 0 w 1638910"/>
              <a:gd name="connsiteY0" fmla="*/ 2216403 h 2216403"/>
              <a:gd name="connsiteX1" fmla="*/ 1059440 w 1638910"/>
              <a:gd name="connsiteY1" fmla="*/ 1719535 h 2216403"/>
              <a:gd name="connsiteX2" fmla="*/ 1638865 w 1638910"/>
              <a:gd name="connsiteY2" fmla="*/ 0 h 2216403"/>
              <a:gd name="connsiteX0" fmla="*/ 0 w 1638903"/>
              <a:gd name="connsiteY0" fmla="*/ 2216403 h 2216403"/>
              <a:gd name="connsiteX1" fmla="*/ 988864 w 1638903"/>
              <a:gd name="connsiteY1" fmla="*/ 1892795 h 2216403"/>
              <a:gd name="connsiteX2" fmla="*/ 1638865 w 1638903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  <a:gd name="connsiteX0" fmla="*/ 0 w 1638897"/>
              <a:gd name="connsiteY0" fmla="*/ 2216403 h 2216403"/>
              <a:gd name="connsiteX1" fmla="*/ 988864 w 1638897"/>
              <a:gd name="connsiteY1" fmla="*/ 1892795 h 2216403"/>
              <a:gd name="connsiteX2" fmla="*/ 1638865 w 1638897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8907" h="2216403">
                <a:moveTo>
                  <a:pt x="0" y="2216403"/>
                </a:moveTo>
                <a:cubicBezTo>
                  <a:pt x="262169" y="2208204"/>
                  <a:pt x="726576" y="2142247"/>
                  <a:pt x="988864" y="1892795"/>
                </a:cubicBezTo>
                <a:cubicBezTo>
                  <a:pt x="1251152" y="1643343"/>
                  <a:pt x="1643608" y="846107"/>
                  <a:pt x="1638865" y="0"/>
                </a:cubicBezTo>
              </a:path>
            </a:pathLst>
          </a:custGeom>
          <a:noFill/>
          <a:ln w="38100">
            <a:solidFill>
              <a:schemeClr val="accent3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7" name="Rectangle 54"/>
          <p:cNvSpPr>
            <a:spLocks noChangeArrowheads="1"/>
          </p:cNvSpPr>
          <p:nvPr/>
        </p:nvSpPr>
        <p:spPr bwMode="gray">
          <a:xfrm rot="18780000">
            <a:off x="5655297" y="4131588"/>
            <a:ext cx="648000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400" b="1" kern="0" dirty="0" smtClean="0">
                <a:solidFill>
                  <a:srgbClr val="0087C8"/>
                </a:solidFill>
                <a:cs typeface="Arial" pitchFamily="34" charset="0"/>
              </a:rPr>
              <a:t>Бажані </a:t>
            </a:r>
            <a:endParaRPr lang="uk-UA" sz="1400" b="1" kern="0" dirty="0">
              <a:solidFill>
                <a:srgbClr val="0087C8"/>
              </a:solidFill>
              <a:cs typeface="Arial" pitchFamily="34" charset="0"/>
            </a:endParaRPr>
          </a:p>
        </p:txBody>
      </p:sp>
      <p:sp>
        <p:nvSpPr>
          <p:cNvPr id="68" name="Rectangle 55"/>
          <p:cNvSpPr>
            <a:spLocks noChangeArrowheads="1"/>
          </p:cNvSpPr>
          <p:nvPr/>
        </p:nvSpPr>
        <p:spPr bwMode="gray">
          <a:xfrm>
            <a:off x="7524875" y="3916470"/>
            <a:ext cx="917101" cy="224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uk-UA" sz="1400" b="1" dirty="0" smtClean="0">
                <a:solidFill>
                  <a:srgbClr val="B50F22"/>
                </a:solidFill>
              </a:rPr>
              <a:t>Очікувані</a:t>
            </a:r>
            <a:endParaRPr lang="uk-UA" sz="1400" b="1" dirty="0">
              <a:solidFill>
                <a:srgbClr val="000000"/>
              </a:solidFill>
            </a:endParaRPr>
          </a:p>
        </p:txBody>
      </p:sp>
      <p:sp>
        <p:nvSpPr>
          <p:cNvPr id="69" name="Rectangle 17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440361" y="3468077"/>
            <a:ext cx="473772" cy="1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+ + +</a:t>
            </a:r>
          </a:p>
        </p:txBody>
      </p:sp>
      <p:sp>
        <p:nvSpPr>
          <p:cNvPr id="70" name="Rectangle 4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730704" y="3470906"/>
            <a:ext cx="470912" cy="20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– – –</a:t>
            </a:r>
          </a:p>
        </p:txBody>
      </p:sp>
      <p:sp>
        <p:nvSpPr>
          <p:cNvPr id="71" name="Rechteck 11"/>
          <p:cNvSpPr/>
          <p:nvPr/>
        </p:nvSpPr>
        <p:spPr bwMode="gray">
          <a:xfrm>
            <a:off x="5298560" y="5176052"/>
            <a:ext cx="3024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b="1" i="1" dirty="0" smtClean="0">
                <a:solidFill>
                  <a:schemeClr val="accent5"/>
                </a:solidFill>
              </a:rPr>
              <a:t>Розчаровують та погіршують ставлення</a:t>
            </a:r>
            <a:endParaRPr lang="uk-UA" sz="1200" b="1" i="1" dirty="0">
              <a:solidFill>
                <a:schemeClr val="accent5"/>
              </a:solidFill>
            </a:endParaRPr>
          </a:p>
        </p:txBody>
      </p:sp>
      <p:sp>
        <p:nvSpPr>
          <p:cNvPr id="72" name="Rechteck 11"/>
          <p:cNvSpPr/>
          <p:nvPr/>
        </p:nvSpPr>
        <p:spPr bwMode="gray">
          <a:xfrm>
            <a:off x="5298560" y="1537323"/>
            <a:ext cx="3024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b="1" i="1" dirty="0" smtClean="0">
                <a:solidFill>
                  <a:schemeClr val="accent3"/>
                </a:solidFill>
              </a:rPr>
              <a:t>Задовольняюсь та поліпшують ставлення</a:t>
            </a:r>
            <a:endParaRPr lang="uk-UA" sz="1200" b="1" i="1" dirty="0">
              <a:solidFill>
                <a:schemeClr val="accent3"/>
              </a:solidFill>
            </a:endParaRPr>
          </a:p>
        </p:txBody>
      </p:sp>
      <p:grpSp>
        <p:nvGrpSpPr>
          <p:cNvPr id="73" name="Group 9"/>
          <p:cNvGrpSpPr/>
          <p:nvPr/>
        </p:nvGrpSpPr>
        <p:grpSpPr>
          <a:xfrm>
            <a:off x="5220072" y="1972222"/>
            <a:ext cx="3181396" cy="3200400"/>
            <a:chOff x="4663988" y="2639810"/>
            <a:chExt cx="3181396" cy="3200400"/>
          </a:xfrm>
        </p:grpSpPr>
        <p:grpSp>
          <p:nvGrpSpPr>
            <p:cNvPr id="74" name="Group 8"/>
            <p:cNvGrpSpPr/>
            <p:nvPr/>
          </p:nvGrpSpPr>
          <p:grpSpPr>
            <a:xfrm>
              <a:off x="4663988" y="4034270"/>
              <a:ext cx="3181396" cy="411480"/>
              <a:chOff x="4663988" y="5753824"/>
              <a:chExt cx="3181396" cy="411480"/>
            </a:xfrm>
          </p:grpSpPr>
          <p:sp>
            <p:nvSpPr>
              <p:cNvPr id="76" name="Left Arrow 4"/>
              <p:cNvSpPr/>
              <p:nvPr/>
            </p:nvSpPr>
            <p:spPr bwMode="gray">
              <a:xfrm>
                <a:off x="4663988" y="5753824"/>
                <a:ext cx="1600200" cy="411480"/>
              </a:xfrm>
              <a:prstGeom prst="leftArrow">
                <a:avLst/>
              </a:prstGeom>
              <a:solidFill>
                <a:schemeClr val="bg1"/>
              </a:solidFill>
              <a:ln w="952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r>
                  <a:rPr lang="uk-UA" sz="1000" i="1" dirty="0" smtClean="0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Arial" pitchFamily="34" charset="0"/>
                  </a:rPr>
                  <a:t>Відповідність </a:t>
                </a:r>
                <a:endParaRPr lang="uk-UA" sz="1000" i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Arial" pitchFamily="34" charset="0"/>
                </a:endParaRPr>
              </a:p>
            </p:txBody>
          </p:sp>
          <p:sp>
            <p:nvSpPr>
              <p:cNvPr id="77" name="Right Arrow 5"/>
              <p:cNvSpPr/>
              <p:nvPr/>
            </p:nvSpPr>
            <p:spPr bwMode="gray">
              <a:xfrm>
                <a:off x="6245184" y="5753824"/>
                <a:ext cx="1600200" cy="411480"/>
              </a:xfrm>
              <a:prstGeom prst="rightArrow">
                <a:avLst/>
              </a:prstGeom>
              <a:solidFill>
                <a:schemeClr val="bg1"/>
              </a:solidFill>
              <a:ln w="952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r>
                  <a:rPr lang="uk-UA" sz="1000" i="1" dirty="0" smtClean="0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Arial" pitchFamily="34" charset="0"/>
                  </a:rPr>
                  <a:t>Відповідність</a:t>
                </a:r>
                <a:endParaRPr lang="uk-UA" sz="1000" i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5" name="Up-Down Arrow 2"/>
            <p:cNvSpPr/>
            <p:nvPr/>
          </p:nvSpPr>
          <p:spPr bwMode="gray">
            <a:xfrm>
              <a:off x="6050688" y="2639810"/>
              <a:ext cx="407996" cy="3200400"/>
            </a:xfrm>
            <a:prstGeom prst="upDownArrow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000" i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cs typeface="Arial" pitchFamily="34" charset="0"/>
                </a:rPr>
                <a:t>Ставлення</a:t>
              </a:r>
              <a:endParaRPr lang="uk-UA" sz="1000" i="1" dirty="0">
                <a:solidFill>
                  <a:srgbClr val="000000">
                    <a:lumMod val="65000"/>
                    <a:lumOff val="35000"/>
                  </a:srgbClr>
                </a:solidFill>
                <a:cs typeface="Arial" pitchFamily="34" charset="0"/>
              </a:endParaRPr>
            </a:p>
          </p:txBody>
        </p:sp>
      </p:grpSp>
      <p:grpSp>
        <p:nvGrpSpPr>
          <p:cNvPr id="78" name="Group 16"/>
          <p:cNvGrpSpPr/>
          <p:nvPr/>
        </p:nvGrpSpPr>
        <p:grpSpPr bwMode="gray">
          <a:xfrm>
            <a:off x="572696" y="2021158"/>
            <a:ext cx="4248590" cy="1300310"/>
            <a:chOff x="467430" y="2276840"/>
            <a:chExt cx="4248590" cy="1300310"/>
          </a:xfrm>
        </p:grpSpPr>
        <p:sp>
          <p:nvSpPr>
            <p:cNvPr id="79" name="Rectangle 17"/>
            <p:cNvSpPr/>
            <p:nvPr/>
          </p:nvSpPr>
          <p:spPr bwMode="gray">
            <a:xfrm>
              <a:off x="755469" y="2276840"/>
              <a:ext cx="3960551" cy="1300310"/>
            </a:xfrm>
            <a:prstGeom prst="rect">
              <a:avLst/>
            </a:prstGeom>
          </p:spPr>
          <p:txBody>
            <a:bodyPr wrap="square" lIns="91394" tIns="45697" rIns="91394" bIns="45697">
              <a:spAutoFit/>
            </a:bodyPr>
            <a:lstStyle/>
            <a:p>
              <a:pPr defTabSz="621989">
                <a:spcAft>
                  <a:spcPts val="300"/>
                </a:spcAft>
                <a:defRPr/>
              </a:pPr>
              <a:r>
                <a:rPr lang="uk-UA" sz="1600" b="1" dirty="0" smtClean="0">
                  <a:solidFill>
                    <a:srgbClr val="B50F22"/>
                  </a:solidFill>
                </a:rPr>
                <a:t>ОЧІКУВАНІ</a:t>
              </a:r>
            </a:p>
            <a:p>
              <a:pPr defTabSz="621989">
                <a:defRPr/>
              </a:pPr>
              <a:r>
                <a:rPr lang="uk-UA" sz="1200" dirty="0">
                  <a:solidFill>
                    <a:srgbClr val="000000"/>
                  </a:solidFill>
                </a:rPr>
                <a:t>Мінімальні вимоги.</a:t>
              </a:r>
            </a:p>
            <a:p>
              <a:pPr defTabSz="621989">
                <a:defRPr/>
              </a:pPr>
              <a:r>
                <a:rPr lang="uk-UA" sz="1200" dirty="0">
                  <a:solidFill>
                    <a:schemeClr val="accent5"/>
                  </a:solidFill>
                </a:rPr>
                <a:t>Невиконання</a:t>
              </a:r>
              <a:r>
                <a:rPr lang="uk-UA" sz="1200" dirty="0">
                  <a:solidFill>
                    <a:srgbClr val="000000"/>
                  </a:solidFill>
                </a:rPr>
                <a:t> веде до розчарування і ослаблення відносин.</a:t>
              </a:r>
            </a:p>
            <a:p>
              <a:pPr defTabSz="621989">
                <a:defRPr/>
              </a:pPr>
              <a:r>
                <a:rPr lang="uk-UA" sz="1200" dirty="0">
                  <a:solidFill>
                    <a:srgbClr val="000000"/>
                  </a:solidFill>
                </a:rPr>
                <a:t>Виконання не створює додаткової задоволеності і зміцнення відносин.</a:t>
              </a:r>
            </a:p>
          </p:txBody>
        </p:sp>
        <p:sp>
          <p:nvSpPr>
            <p:cNvPr id="80" name="Oval 19"/>
            <p:cNvSpPr/>
            <p:nvPr/>
          </p:nvSpPr>
          <p:spPr bwMode="gray">
            <a:xfrm>
              <a:off x="467430" y="2325334"/>
              <a:ext cx="251304" cy="25130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400" b="1" dirty="0" smtClean="0">
                  <a:solidFill>
                    <a:srgbClr val="FFFFFF"/>
                  </a:solidFill>
                  <a:cs typeface="Arial" pitchFamily="34" charset="0"/>
                </a:rPr>
                <a:t>1</a:t>
              </a:r>
              <a:endParaRPr lang="uk-UA" sz="14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81" name="Group 19"/>
          <p:cNvGrpSpPr/>
          <p:nvPr/>
        </p:nvGrpSpPr>
        <p:grpSpPr bwMode="gray">
          <a:xfrm>
            <a:off x="572696" y="3609500"/>
            <a:ext cx="4182961" cy="1077172"/>
            <a:chOff x="467430" y="3285011"/>
            <a:chExt cx="4182961" cy="1077172"/>
          </a:xfrm>
        </p:grpSpPr>
        <p:sp>
          <p:nvSpPr>
            <p:cNvPr id="82" name="Oval 19"/>
            <p:cNvSpPr/>
            <p:nvPr/>
          </p:nvSpPr>
          <p:spPr bwMode="gray">
            <a:xfrm>
              <a:off x="467430" y="3328141"/>
              <a:ext cx="251304" cy="25130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400" b="1" dirty="0" smtClean="0">
                  <a:solidFill>
                    <a:srgbClr val="FFFFFF"/>
                  </a:solidFill>
                  <a:cs typeface="Arial" pitchFamily="34" charset="0"/>
                </a:rPr>
                <a:t>2</a:t>
              </a:r>
              <a:endParaRPr lang="uk-UA" sz="14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83" name="Rectangle 8"/>
            <p:cNvSpPr/>
            <p:nvPr/>
          </p:nvSpPr>
          <p:spPr bwMode="gray">
            <a:xfrm>
              <a:off x="755469" y="3285011"/>
              <a:ext cx="3894922" cy="1077172"/>
            </a:xfrm>
            <a:prstGeom prst="rect">
              <a:avLst/>
            </a:prstGeom>
          </p:spPr>
          <p:txBody>
            <a:bodyPr wrap="square" lIns="91394" tIns="45697" rIns="91394" bIns="45697">
              <a:spAutoFit/>
            </a:bodyPr>
            <a:lstStyle/>
            <a:p>
              <a:pPr defTabSz="621989">
                <a:defRPr/>
              </a:pPr>
              <a:r>
                <a:rPr lang="uk-UA" sz="1600" b="1" kern="0" dirty="0" smtClean="0">
                  <a:solidFill>
                    <a:srgbClr val="0087C8"/>
                  </a:solidFill>
                  <a:cs typeface="Arial" pitchFamily="34" charset="0"/>
                </a:rPr>
                <a:t>БАЖАНІ</a:t>
              </a:r>
              <a:endParaRPr lang="uk-UA" sz="1600" b="1" dirty="0" smtClean="0">
                <a:solidFill>
                  <a:srgbClr val="0087C8"/>
                </a:solidFill>
              </a:endParaRPr>
            </a:p>
            <a:p>
              <a:pPr defTabSz="621989">
                <a:defRPr/>
              </a:pPr>
              <a:r>
                <a:rPr lang="uk-UA" sz="1200" dirty="0">
                  <a:solidFill>
                    <a:srgbClr val="000000"/>
                  </a:solidFill>
                </a:rPr>
                <a:t>Якщо виконуються добре - задовольняють і зміцнюють відносини, якщо ні - розчаровують і послаблюють. </a:t>
              </a:r>
              <a:endParaRPr lang="uk-UA" sz="1200" dirty="0" smtClean="0">
                <a:solidFill>
                  <a:srgbClr val="000000"/>
                </a:solidFill>
              </a:endParaRPr>
            </a:p>
            <a:p>
              <a:pPr defTabSz="621989">
                <a:defRPr/>
              </a:pPr>
              <a:r>
                <a:rPr lang="uk-UA" sz="1200" dirty="0" smtClean="0">
                  <a:solidFill>
                    <a:srgbClr val="000000"/>
                  </a:solidFill>
                </a:rPr>
                <a:t>Вплив лінійний</a:t>
              </a:r>
              <a:endParaRPr lang="uk-UA" sz="1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84" name="Group 22"/>
          <p:cNvGrpSpPr/>
          <p:nvPr/>
        </p:nvGrpSpPr>
        <p:grpSpPr bwMode="gray">
          <a:xfrm>
            <a:off x="572696" y="4833636"/>
            <a:ext cx="4210490" cy="1300310"/>
            <a:chOff x="467430" y="4228877"/>
            <a:chExt cx="4210490" cy="1300310"/>
          </a:xfrm>
        </p:grpSpPr>
        <p:sp>
          <p:nvSpPr>
            <p:cNvPr id="86" name="Oval 19"/>
            <p:cNvSpPr/>
            <p:nvPr/>
          </p:nvSpPr>
          <p:spPr bwMode="gray">
            <a:xfrm>
              <a:off x="467430" y="4275656"/>
              <a:ext cx="251304" cy="251304"/>
            </a:xfrm>
            <a:prstGeom prst="ellips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400" b="1" dirty="0" smtClean="0">
                  <a:solidFill>
                    <a:srgbClr val="FFFFFF"/>
                  </a:solidFill>
                  <a:cs typeface="Arial" pitchFamily="34" charset="0"/>
                </a:rPr>
                <a:t>3</a:t>
              </a:r>
              <a:endParaRPr lang="uk-UA" sz="14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87" name="Rectangle 8"/>
            <p:cNvSpPr/>
            <p:nvPr/>
          </p:nvSpPr>
          <p:spPr bwMode="gray">
            <a:xfrm>
              <a:off x="753700" y="4228877"/>
              <a:ext cx="3924220" cy="1300310"/>
            </a:xfrm>
            <a:prstGeom prst="rect">
              <a:avLst/>
            </a:prstGeom>
          </p:spPr>
          <p:txBody>
            <a:bodyPr wrap="square" lIns="91394" tIns="45697" rIns="91394" bIns="45697">
              <a:spAutoFit/>
            </a:bodyPr>
            <a:lstStyle/>
            <a:p>
              <a:pPr defTabSz="621989">
                <a:spcAft>
                  <a:spcPts val="300"/>
                </a:spcAft>
                <a:defRPr/>
              </a:pPr>
              <a:r>
                <a:rPr lang="uk-UA" sz="1600" b="1" dirty="0" smtClean="0">
                  <a:solidFill>
                    <a:srgbClr val="A1AF00"/>
                  </a:solidFill>
                  <a:cs typeface="Arial" pitchFamily="34" charset="0"/>
                </a:rPr>
                <a:t>ПРИВАБЛИВІ</a:t>
              </a:r>
              <a:endParaRPr lang="uk-UA" sz="1600" b="1" dirty="0" smtClean="0">
                <a:solidFill>
                  <a:srgbClr val="A1AF00"/>
                </a:solidFill>
              </a:endParaRPr>
            </a:p>
            <a:p>
              <a:pPr defTabSz="621989">
                <a:defRPr/>
              </a:pPr>
              <a:r>
                <a:rPr lang="uk-UA" sz="1200" dirty="0">
                  <a:solidFill>
                    <a:srgbClr val="000000"/>
                  </a:solidFill>
                </a:rPr>
                <a:t>Якщо </a:t>
              </a:r>
              <a:r>
                <a:rPr lang="uk-UA" sz="1200" dirty="0">
                  <a:solidFill>
                    <a:schemeClr val="accent3"/>
                  </a:solidFill>
                </a:rPr>
                <a:t>надаються</a:t>
              </a:r>
              <a:r>
                <a:rPr lang="uk-UA" sz="1200" dirty="0">
                  <a:solidFill>
                    <a:srgbClr val="000000"/>
                  </a:solidFill>
                </a:rPr>
                <a:t> клієнту - задовольняють і покращують відносини. </a:t>
              </a:r>
              <a:endParaRPr lang="uk-UA" sz="1200" dirty="0" smtClean="0">
                <a:solidFill>
                  <a:srgbClr val="000000"/>
                </a:solidFill>
              </a:endParaRPr>
            </a:p>
            <a:p>
              <a:pPr defTabSz="621989">
                <a:defRPr/>
              </a:pPr>
              <a:r>
                <a:rPr lang="uk-UA" sz="1200" dirty="0" smtClean="0">
                  <a:solidFill>
                    <a:srgbClr val="000000"/>
                  </a:solidFill>
                </a:rPr>
                <a:t>Якщо </a:t>
              </a:r>
              <a:r>
                <a:rPr lang="uk-UA" sz="1200" dirty="0">
                  <a:solidFill>
                    <a:srgbClr val="000000"/>
                  </a:solidFill>
                </a:rPr>
                <a:t>ні - не створюють розчарування і не послаблюють відносини. </a:t>
              </a:r>
              <a:endParaRPr lang="uk-UA" sz="1200" dirty="0" smtClean="0">
                <a:solidFill>
                  <a:srgbClr val="000000"/>
                </a:solidFill>
              </a:endParaRPr>
            </a:p>
            <a:p>
              <a:pPr defTabSz="621989">
                <a:defRPr/>
              </a:pPr>
              <a:r>
                <a:rPr lang="en-US" sz="1200" dirty="0" smtClean="0">
                  <a:solidFill>
                    <a:srgbClr val="000000"/>
                  </a:solidFill>
                </a:rPr>
                <a:t>Wow-</a:t>
              </a:r>
              <a:r>
                <a:rPr lang="uk-UA" sz="1200" dirty="0">
                  <a:solidFill>
                    <a:srgbClr val="000000"/>
                  </a:solidFill>
                </a:rPr>
                <a:t>ефект для клієнта.</a:t>
              </a:r>
              <a:endParaRPr lang="uk-UA" sz="1200" i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3168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/>
          <a:p>
            <a:r>
              <a:rPr lang="uk-UA" dirty="0" smtClean="0"/>
              <a:t>Фактори впливу на імідж та якість роботи прес-служби: досвід дослідження послуг</a:t>
            </a:r>
            <a:endParaRPr lang="en-US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5822514" y="5743253"/>
            <a:ext cx="2998906" cy="25202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>
              <a:spcBef>
                <a:spcPts val="300"/>
              </a:spcBef>
            </a:pPr>
            <a:r>
              <a:rPr lang="uk-UA" sz="1000" i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Результати нелілійного регресійного аналізу</a:t>
            </a:r>
          </a:p>
        </p:txBody>
      </p:sp>
      <p:cxnSp>
        <p:nvCxnSpPr>
          <p:cNvPr id="63" name="Gerade Verbindung mit Pfeil 16"/>
          <p:cNvCxnSpPr/>
          <p:nvPr/>
        </p:nvCxnSpPr>
        <p:spPr bwMode="gray">
          <a:xfrm flipV="1">
            <a:off x="5582012" y="2281781"/>
            <a:ext cx="2448340" cy="2581282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59"/>
          <p:cNvSpPr>
            <a:spLocks noChangeArrowheads="1"/>
          </p:cNvSpPr>
          <p:nvPr/>
        </p:nvSpPr>
        <p:spPr bwMode="gray">
          <a:xfrm>
            <a:off x="5497064" y="2930039"/>
            <a:ext cx="110970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noAutofit/>
          </a:bodyPr>
          <a:lstStyle/>
          <a:p>
            <a:pPr algn="r"/>
            <a:r>
              <a:rPr lang="uk-UA" sz="1200" i="1" dirty="0" smtClean="0">
                <a:solidFill>
                  <a:srgbClr val="A1AF00"/>
                </a:solidFill>
                <a:cs typeface="Arial" pitchFamily="34" charset="0"/>
              </a:rPr>
              <a:t>Компетентність</a:t>
            </a:r>
          </a:p>
          <a:p>
            <a:pPr algn="r"/>
            <a:r>
              <a:rPr lang="uk-UA" sz="1200" i="1" dirty="0" smtClean="0">
                <a:solidFill>
                  <a:srgbClr val="A1AF00"/>
                </a:solidFill>
                <a:cs typeface="Arial" pitchFamily="34" charset="0"/>
              </a:rPr>
              <a:t>Актуальність прес-релізів</a:t>
            </a:r>
            <a:endParaRPr lang="uk-UA" sz="1200" i="1" dirty="0">
              <a:solidFill>
                <a:srgbClr val="000000"/>
              </a:solidFill>
            </a:endParaRPr>
          </a:p>
        </p:txBody>
      </p:sp>
      <p:sp>
        <p:nvSpPr>
          <p:cNvPr id="65" name="Freihandform 154"/>
          <p:cNvSpPr/>
          <p:nvPr/>
        </p:nvSpPr>
        <p:spPr bwMode="gray">
          <a:xfrm flipH="1" flipV="1">
            <a:off x="5921696" y="3761515"/>
            <a:ext cx="2062165" cy="1232191"/>
          </a:xfrm>
          <a:custGeom>
            <a:avLst/>
            <a:gdLst>
              <a:gd name="connsiteX0" fmla="*/ 0 w 1557430"/>
              <a:gd name="connsiteY0" fmla="*/ 1923190 h 1923190"/>
              <a:gd name="connsiteX1" fmla="*/ 1144475 w 1557430"/>
              <a:gd name="connsiteY1" fmla="*/ 1026488 h 1923190"/>
              <a:gd name="connsiteX2" fmla="*/ 1557430 w 1557430"/>
              <a:gd name="connsiteY2" fmla="*/ 0 h 1923190"/>
              <a:gd name="connsiteX0" fmla="*/ 0 w 1887291"/>
              <a:gd name="connsiteY0" fmla="*/ 1923190 h 2245546"/>
              <a:gd name="connsiteX1" fmla="*/ 1821765 w 1887291"/>
              <a:gd name="connsiteY1" fmla="*/ 2172680 h 2245546"/>
              <a:gd name="connsiteX2" fmla="*/ 1557430 w 1887291"/>
              <a:gd name="connsiteY2" fmla="*/ 0 h 2245546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972576 w 1557430"/>
              <a:gd name="connsiteY1" fmla="*/ 1479632 h 1923190"/>
              <a:gd name="connsiteX2" fmla="*/ 1557430 w 1557430"/>
              <a:gd name="connsiteY2" fmla="*/ 0 h 1923190"/>
              <a:gd name="connsiteX0" fmla="*/ 0 w 1638865"/>
              <a:gd name="connsiteY0" fmla="*/ 2216403 h 2216403"/>
              <a:gd name="connsiteX1" fmla="*/ 972576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102870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921"/>
              <a:gd name="connsiteY0" fmla="*/ 2216403 h 2216403"/>
              <a:gd name="connsiteX1" fmla="*/ 988863 w 1638921"/>
              <a:gd name="connsiteY1" fmla="*/ 1799501 h 2216403"/>
              <a:gd name="connsiteX2" fmla="*/ 1638865 w 1638921"/>
              <a:gd name="connsiteY2" fmla="*/ 0 h 2216403"/>
              <a:gd name="connsiteX0" fmla="*/ 0 w 1638938"/>
              <a:gd name="connsiteY0" fmla="*/ 2216403 h 2216403"/>
              <a:gd name="connsiteX1" fmla="*/ 1059440 w 1638938"/>
              <a:gd name="connsiteY1" fmla="*/ 1719535 h 2216403"/>
              <a:gd name="connsiteX2" fmla="*/ 1638865 w 1638938"/>
              <a:gd name="connsiteY2" fmla="*/ 0 h 2216403"/>
              <a:gd name="connsiteX0" fmla="*/ 0 w 1638910"/>
              <a:gd name="connsiteY0" fmla="*/ 2216403 h 2216403"/>
              <a:gd name="connsiteX1" fmla="*/ 1059440 w 1638910"/>
              <a:gd name="connsiteY1" fmla="*/ 1719535 h 2216403"/>
              <a:gd name="connsiteX2" fmla="*/ 1638865 w 1638910"/>
              <a:gd name="connsiteY2" fmla="*/ 0 h 2216403"/>
              <a:gd name="connsiteX0" fmla="*/ 0 w 1638903"/>
              <a:gd name="connsiteY0" fmla="*/ 2216403 h 2216403"/>
              <a:gd name="connsiteX1" fmla="*/ 988864 w 1638903"/>
              <a:gd name="connsiteY1" fmla="*/ 1892795 h 2216403"/>
              <a:gd name="connsiteX2" fmla="*/ 1638865 w 1638903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  <a:gd name="connsiteX0" fmla="*/ 0 w 1638897"/>
              <a:gd name="connsiteY0" fmla="*/ 2216403 h 2216403"/>
              <a:gd name="connsiteX1" fmla="*/ 988864 w 1638897"/>
              <a:gd name="connsiteY1" fmla="*/ 1892795 h 2216403"/>
              <a:gd name="connsiteX2" fmla="*/ 1638865 w 1638897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  <a:gd name="connsiteX0" fmla="*/ 0 w 1673067"/>
              <a:gd name="connsiteY0" fmla="*/ 2216403 h 2216403"/>
              <a:gd name="connsiteX1" fmla="*/ 988864 w 1673067"/>
              <a:gd name="connsiteY1" fmla="*/ 1892795 h 2216403"/>
              <a:gd name="connsiteX2" fmla="*/ 1620431 w 1673067"/>
              <a:gd name="connsiteY2" fmla="*/ 350483 h 2216403"/>
              <a:gd name="connsiteX3" fmla="*/ 1638865 w 1673067"/>
              <a:gd name="connsiteY3" fmla="*/ 0 h 2216403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  <a:gd name="connsiteX0" fmla="*/ 0 w 1620431"/>
              <a:gd name="connsiteY0" fmla="*/ 1865920 h 1865920"/>
              <a:gd name="connsiteX1" fmla="*/ 988864 w 1620431"/>
              <a:gd name="connsiteY1" fmla="*/ 1542312 h 1865920"/>
              <a:gd name="connsiteX2" fmla="*/ 1620431 w 1620431"/>
              <a:gd name="connsiteY2" fmla="*/ 0 h 1865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20431" h="1865920">
                <a:moveTo>
                  <a:pt x="0" y="1865920"/>
                </a:moveTo>
                <a:cubicBezTo>
                  <a:pt x="262169" y="1857721"/>
                  <a:pt x="729650" y="1786658"/>
                  <a:pt x="988864" y="1542312"/>
                </a:cubicBezTo>
                <a:cubicBezTo>
                  <a:pt x="1248078" y="1297966"/>
                  <a:pt x="1468666" y="781941"/>
                  <a:pt x="1620431" y="0"/>
                </a:cubicBezTo>
              </a:path>
            </a:pathLst>
          </a:custGeom>
          <a:noFill/>
          <a:ln w="38100">
            <a:solidFill>
              <a:schemeClr val="accent5"/>
            </a:solidFill>
            <a:headEnd type="none"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6" name="Freihandform 155"/>
          <p:cNvSpPr/>
          <p:nvPr/>
        </p:nvSpPr>
        <p:spPr bwMode="gray">
          <a:xfrm>
            <a:off x="5547340" y="2139087"/>
            <a:ext cx="2066544" cy="1234440"/>
          </a:xfrm>
          <a:custGeom>
            <a:avLst/>
            <a:gdLst>
              <a:gd name="connsiteX0" fmla="*/ 0 w 1557430"/>
              <a:gd name="connsiteY0" fmla="*/ 1923190 h 1923190"/>
              <a:gd name="connsiteX1" fmla="*/ 1144475 w 1557430"/>
              <a:gd name="connsiteY1" fmla="*/ 1026488 h 1923190"/>
              <a:gd name="connsiteX2" fmla="*/ 1557430 w 1557430"/>
              <a:gd name="connsiteY2" fmla="*/ 0 h 1923190"/>
              <a:gd name="connsiteX0" fmla="*/ 0 w 1887291"/>
              <a:gd name="connsiteY0" fmla="*/ 1923190 h 2245546"/>
              <a:gd name="connsiteX1" fmla="*/ 1821765 w 1887291"/>
              <a:gd name="connsiteY1" fmla="*/ 2172680 h 2245546"/>
              <a:gd name="connsiteX2" fmla="*/ 1557430 w 1887291"/>
              <a:gd name="connsiteY2" fmla="*/ 0 h 2245546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1097441 w 1557430"/>
              <a:gd name="connsiteY1" fmla="*/ 1293042 h 1923190"/>
              <a:gd name="connsiteX2" fmla="*/ 1557430 w 1557430"/>
              <a:gd name="connsiteY2" fmla="*/ 0 h 1923190"/>
              <a:gd name="connsiteX0" fmla="*/ 0 w 1557430"/>
              <a:gd name="connsiteY0" fmla="*/ 1923190 h 1923190"/>
              <a:gd name="connsiteX1" fmla="*/ 972576 w 1557430"/>
              <a:gd name="connsiteY1" fmla="*/ 1479632 h 1923190"/>
              <a:gd name="connsiteX2" fmla="*/ 1557430 w 1557430"/>
              <a:gd name="connsiteY2" fmla="*/ 0 h 1923190"/>
              <a:gd name="connsiteX0" fmla="*/ 0 w 1638865"/>
              <a:gd name="connsiteY0" fmla="*/ 2216403 h 2216403"/>
              <a:gd name="connsiteX1" fmla="*/ 972576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026865 w 1638865"/>
              <a:gd name="connsiteY1" fmla="*/ 170620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1102870 w 1638865"/>
              <a:gd name="connsiteY1" fmla="*/ 1772845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865"/>
              <a:gd name="connsiteY0" fmla="*/ 2216403 h 2216403"/>
              <a:gd name="connsiteX1" fmla="*/ 988863 w 1638865"/>
              <a:gd name="connsiteY1" fmla="*/ 1799501 h 2216403"/>
              <a:gd name="connsiteX2" fmla="*/ 1638865 w 1638865"/>
              <a:gd name="connsiteY2" fmla="*/ 0 h 2216403"/>
              <a:gd name="connsiteX0" fmla="*/ 0 w 1638921"/>
              <a:gd name="connsiteY0" fmla="*/ 2216403 h 2216403"/>
              <a:gd name="connsiteX1" fmla="*/ 988863 w 1638921"/>
              <a:gd name="connsiteY1" fmla="*/ 1799501 h 2216403"/>
              <a:gd name="connsiteX2" fmla="*/ 1638865 w 1638921"/>
              <a:gd name="connsiteY2" fmla="*/ 0 h 2216403"/>
              <a:gd name="connsiteX0" fmla="*/ 0 w 1638938"/>
              <a:gd name="connsiteY0" fmla="*/ 2216403 h 2216403"/>
              <a:gd name="connsiteX1" fmla="*/ 1059440 w 1638938"/>
              <a:gd name="connsiteY1" fmla="*/ 1719535 h 2216403"/>
              <a:gd name="connsiteX2" fmla="*/ 1638865 w 1638938"/>
              <a:gd name="connsiteY2" fmla="*/ 0 h 2216403"/>
              <a:gd name="connsiteX0" fmla="*/ 0 w 1638910"/>
              <a:gd name="connsiteY0" fmla="*/ 2216403 h 2216403"/>
              <a:gd name="connsiteX1" fmla="*/ 1059440 w 1638910"/>
              <a:gd name="connsiteY1" fmla="*/ 1719535 h 2216403"/>
              <a:gd name="connsiteX2" fmla="*/ 1638865 w 1638910"/>
              <a:gd name="connsiteY2" fmla="*/ 0 h 2216403"/>
              <a:gd name="connsiteX0" fmla="*/ 0 w 1638903"/>
              <a:gd name="connsiteY0" fmla="*/ 2216403 h 2216403"/>
              <a:gd name="connsiteX1" fmla="*/ 988864 w 1638903"/>
              <a:gd name="connsiteY1" fmla="*/ 1892795 h 2216403"/>
              <a:gd name="connsiteX2" fmla="*/ 1638865 w 1638903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  <a:gd name="connsiteX0" fmla="*/ 0 w 1638897"/>
              <a:gd name="connsiteY0" fmla="*/ 2216403 h 2216403"/>
              <a:gd name="connsiteX1" fmla="*/ 988864 w 1638897"/>
              <a:gd name="connsiteY1" fmla="*/ 1892795 h 2216403"/>
              <a:gd name="connsiteX2" fmla="*/ 1638865 w 1638897"/>
              <a:gd name="connsiteY2" fmla="*/ 0 h 2216403"/>
              <a:gd name="connsiteX0" fmla="*/ 0 w 1638907"/>
              <a:gd name="connsiteY0" fmla="*/ 2216403 h 2216403"/>
              <a:gd name="connsiteX1" fmla="*/ 988864 w 1638907"/>
              <a:gd name="connsiteY1" fmla="*/ 1892795 h 2216403"/>
              <a:gd name="connsiteX2" fmla="*/ 1638865 w 1638907"/>
              <a:gd name="connsiteY2" fmla="*/ 0 h 2216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8907" h="2216403">
                <a:moveTo>
                  <a:pt x="0" y="2216403"/>
                </a:moveTo>
                <a:cubicBezTo>
                  <a:pt x="262169" y="2208204"/>
                  <a:pt x="726576" y="2142247"/>
                  <a:pt x="988864" y="1892795"/>
                </a:cubicBezTo>
                <a:cubicBezTo>
                  <a:pt x="1251152" y="1643343"/>
                  <a:pt x="1643608" y="846107"/>
                  <a:pt x="1638865" y="0"/>
                </a:cubicBezTo>
              </a:path>
            </a:pathLst>
          </a:custGeom>
          <a:noFill/>
          <a:ln w="38100">
            <a:solidFill>
              <a:schemeClr val="accent3"/>
            </a:solidFill>
            <a:headEnd w="lg" len="lg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67" name="Rectangle 54"/>
          <p:cNvSpPr>
            <a:spLocks noChangeArrowheads="1"/>
          </p:cNvSpPr>
          <p:nvPr/>
        </p:nvSpPr>
        <p:spPr bwMode="gray">
          <a:xfrm rot="18780000">
            <a:off x="5741982" y="4064813"/>
            <a:ext cx="648000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kern="0" dirty="0">
                <a:solidFill>
                  <a:srgbClr val="0087C8"/>
                </a:solidFill>
                <a:cs typeface="Arial" pitchFamily="34" charset="0"/>
              </a:rPr>
              <a:t>Доброзичливість </a:t>
            </a:r>
            <a:endParaRPr lang="uk-UA" sz="1400" kern="0" dirty="0">
              <a:solidFill>
                <a:srgbClr val="0087C8"/>
              </a:solidFill>
              <a:cs typeface="Arial" pitchFamily="34" charset="0"/>
            </a:endParaRPr>
          </a:p>
        </p:txBody>
      </p:sp>
      <p:sp>
        <p:nvSpPr>
          <p:cNvPr id="69" name="Rectangle 17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8440361" y="3468077"/>
            <a:ext cx="473772" cy="19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+ + +</a:t>
            </a:r>
          </a:p>
        </p:txBody>
      </p:sp>
      <p:sp>
        <p:nvSpPr>
          <p:cNvPr id="70" name="Rectangle 42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730704" y="3470906"/>
            <a:ext cx="470912" cy="207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no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0000">
                    <a:lumMod val="65000"/>
                    <a:lumOff val="35000"/>
                  </a:srgbClr>
                </a:solidFill>
              </a:rPr>
              <a:t>– – –</a:t>
            </a:r>
          </a:p>
        </p:txBody>
      </p:sp>
      <p:sp>
        <p:nvSpPr>
          <p:cNvPr id="71" name="Rechteck 11"/>
          <p:cNvSpPr/>
          <p:nvPr/>
        </p:nvSpPr>
        <p:spPr bwMode="gray">
          <a:xfrm>
            <a:off x="7042622" y="3929705"/>
            <a:ext cx="19754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uk-UA" sz="1200" kern="0" dirty="0">
                <a:solidFill>
                  <a:schemeClr val="accent5"/>
                </a:solidFill>
                <a:cs typeface="Arial" pitchFamily="34" charset="0"/>
              </a:rPr>
              <a:t>Якість і повнота інформації </a:t>
            </a:r>
            <a:r>
              <a:rPr lang="uk-UA" sz="1200" kern="0" dirty="0" smtClean="0">
                <a:solidFill>
                  <a:schemeClr val="accent5"/>
                </a:solidFill>
                <a:cs typeface="Arial" pitchFamily="34" charset="0"/>
              </a:rPr>
              <a:t/>
            </a:r>
            <a:br>
              <a:rPr lang="uk-UA" sz="1200" kern="0" dirty="0" smtClean="0">
                <a:solidFill>
                  <a:schemeClr val="accent5"/>
                </a:solidFill>
                <a:cs typeface="Arial" pitchFamily="34" charset="0"/>
              </a:rPr>
            </a:br>
            <a:r>
              <a:rPr lang="uk-UA" sz="1200" kern="0" dirty="0" smtClean="0">
                <a:solidFill>
                  <a:schemeClr val="accent5"/>
                </a:solidFill>
                <a:cs typeface="Arial" pitchFamily="34" charset="0"/>
              </a:rPr>
              <a:t>щодо звернень</a:t>
            </a:r>
            <a:endParaRPr lang="uk-UA" sz="1200" kern="0" dirty="0">
              <a:solidFill>
                <a:schemeClr val="accent5"/>
              </a:solidFill>
              <a:cs typeface="Arial" pitchFamily="34" charset="0"/>
            </a:endParaRPr>
          </a:p>
        </p:txBody>
      </p:sp>
      <p:sp>
        <p:nvSpPr>
          <p:cNvPr id="72" name="Rechteck 11"/>
          <p:cNvSpPr/>
          <p:nvPr/>
        </p:nvSpPr>
        <p:spPr bwMode="gray">
          <a:xfrm>
            <a:off x="5298560" y="1537323"/>
            <a:ext cx="30244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b="1" i="1" dirty="0" smtClean="0">
                <a:solidFill>
                  <a:schemeClr val="accent3"/>
                </a:solidFill>
              </a:rPr>
              <a:t>Задовольняюсь та поліпшують ставлення</a:t>
            </a:r>
            <a:endParaRPr lang="uk-UA" sz="1200" b="1" i="1" dirty="0">
              <a:solidFill>
                <a:schemeClr val="accent3"/>
              </a:solidFill>
            </a:endParaRPr>
          </a:p>
        </p:txBody>
      </p:sp>
      <p:grpSp>
        <p:nvGrpSpPr>
          <p:cNvPr id="73" name="Group 9"/>
          <p:cNvGrpSpPr/>
          <p:nvPr/>
        </p:nvGrpSpPr>
        <p:grpSpPr>
          <a:xfrm>
            <a:off x="5220072" y="1972222"/>
            <a:ext cx="3181396" cy="3200400"/>
            <a:chOff x="4663988" y="2639810"/>
            <a:chExt cx="3181396" cy="3200400"/>
          </a:xfrm>
        </p:grpSpPr>
        <p:grpSp>
          <p:nvGrpSpPr>
            <p:cNvPr id="74" name="Group 8"/>
            <p:cNvGrpSpPr/>
            <p:nvPr/>
          </p:nvGrpSpPr>
          <p:grpSpPr>
            <a:xfrm>
              <a:off x="4663988" y="4034270"/>
              <a:ext cx="3181396" cy="411480"/>
              <a:chOff x="4663988" y="5753824"/>
              <a:chExt cx="3181396" cy="411480"/>
            </a:xfrm>
          </p:grpSpPr>
          <p:sp>
            <p:nvSpPr>
              <p:cNvPr id="76" name="Left Arrow 4"/>
              <p:cNvSpPr/>
              <p:nvPr/>
            </p:nvSpPr>
            <p:spPr bwMode="gray">
              <a:xfrm>
                <a:off x="4663988" y="5753824"/>
                <a:ext cx="1600200" cy="411480"/>
              </a:xfrm>
              <a:prstGeom prst="leftArrow">
                <a:avLst/>
              </a:prstGeom>
              <a:solidFill>
                <a:schemeClr val="bg1"/>
              </a:solidFill>
              <a:ln w="952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r>
                  <a:rPr lang="uk-UA" sz="1000" i="1" dirty="0" smtClean="0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Arial" pitchFamily="34" charset="0"/>
                  </a:rPr>
                  <a:t>Відповідність </a:t>
                </a:r>
                <a:endParaRPr lang="uk-UA" sz="1000" i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Arial" pitchFamily="34" charset="0"/>
                </a:endParaRPr>
              </a:p>
            </p:txBody>
          </p:sp>
          <p:sp>
            <p:nvSpPr>
              <p:cNvPr id="77" name="Right Arrow 5"/>
              <p:cNvSpPr/>
              <p:nvPr/>
            </p:nvSpPr>
            <p:spPr bwMode="gray">
              <a:xfrm>
                <a:off x="6245184" y="5753824"/>
                <a:ext cx="1600200" cy="411480"/>
              </a:xfrm>
              <a:prstGeom prst="rightArrow">
                <a:avLst/>
              </a:prstGeom>
              <a:solidFill>
                <a:schemeClr val="bg1"/>
              </a:solidFill>
              <a:ln w="9525">
                <a:solidFill>
                  <a:schemeClr val="bg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Bef>
                    <a:spcPts val="300"/>
                  </a:spcBef>
                </a:pPr>
                <a:r>
                  <a:rPr lang="uk-UA" sz="1000" i="1" dirty="0" smtClean="0">
                    <a:solidFill>
                      <a:srgbClr val="000000">
                        <a:lumMod val="65000"/>
                        <a:lumOff val="35000"/>
                      </a:srgbClr>
                    </a:solidFill>
                    <a:cs typeface="Arial" pitchFamily="34" charset="0"/>
                  </a:rPr>
                  <a:t>Відповідність</a:t>
                </a:r>
                <a:endParaRPr lang="uk-UA" sz="1000" i="1" dirty="0">
                  <a:solidFill>
                    <a:srgbClr val="000000">
                      <a:lumMod val="65000"/>
                      <a:lumOff val="35000"/>
                    </a:srgbClr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75" name="Up-Down Arrow 2"/>
            <p:cNvSpPr/>
            <p:nvPr/>
          </p:nvSpPr>
          <p:spPr bwMode="gray">
            <a:xfrm>
              <a:off x="6050688" y="2639810"/>
              <a:ext cx="407996" cy="3200400"/>
            </a:xfrm>
            <a:prstGeom prst="upDownArrow">
              <a:avLst/>
            </a:prstGeom>
            <a:solidFill>
              <a:schemeClr val="bg1"/>
            </a:solidFill>
            <a:ln w="9525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000" i="1" dirty="0" smtClean="0">
                  <a:solidFill>
                    <a:srgbClr val="000000">
                      <a:lumMod val="65000"/>
                      <a:lumOff val="35000"/>
                    </a:srgbClr>
                  </a:solidFill>
                  <a:cs typeface="Arial" pitchFamily="34" charset="0"/>
                </a:rPr>
                <a:t>Ставлення</a:t>
              </a:r>
              <a:endParaRPr lang="uk-UA" sz="1000" i="1" dirty="0">
                <a:solidFill>
                  <a:srgbClr val="000000">
                    <a:lumMod val="65000"/>
                    <a:lumOff val="35000"/>
                  </a:srgbClr>
                </a:solidFill>
                <a:cs typeface="Arial" pitchFamily="34" charset="0"/>
              </a:endParaRPr>
            </a:p>
          </p:txBody>
        </p:sp>
      </p:grpSp>
      <p:grpSp>
        <p:nvGrpSpPr>
          <p:cNvPr id="36" name="Group 16"/>
          <p:cNvGrpSpPr/>
          <p:nvPr/>
        </p:nvGrpSpPr>
        <p:grpSpPr bwMode="gray">
          <a:xfrm>
            <a:off x="323528" y="1455997"/>
            <a:ext cx="4536504" cy="869422"/>
            <a:chOff x="467430" y="2276840"/>
            <a:chExt cx="4536504" cy="869422"/>
          </a:xfrm>
        </p:grpSpPr>
        <p:sp>
          <p:nvSpPr>
            <p:cNvPr id="37" name="Rectangle 17"/>
            <p:cNvSpPr/>
            <p:nvPr/>
          </p:nvSpPr>
          <p:spPr bwMode="gray">
            <a:xfrm>
              <a:off x="755469" y="2276840"/>
              <a:ext cx="4248465" cy="869422"/>
            </a:xfrm>
            <a:prstGeom prst="rect">
              <a:avLst/>
            </a:prstGeom>
          </p:spPr>
          <p:txBody>
            <a:bodyPr wrap="square" lIns="91394" tIns="45697" rIns="91394" bIns="45697">
              <a:spAutoFit/>
            </a:bodyPr>
            <a:lstStyle/>
            <a:p>
              <a:pPr defTabSz="621989">
                <a:spcAft>
                  <a:spcPts val="300"/>
                </a:spcAft>
                <a:defRPr/>
              </a:pPr>
              <a:r>
                <a:rPr lang="uk-UA" sz="1600" b="1" dirty="0" smtClean="0">
                  <a:solidFill>
                    <a:srgbClr val="B50F22"/>
                  </a:solidFill>
                </a:rPr>
                <a:t>ОЧІКУВАНІ</a:t>
              </a:r>
            </a:p>
            <a:p>
              <a:pPr marL="285750" indent="-285750" defTabSz="621989">
                <a:buFont typeface="Arial" panose="020B0604020202020204" pitchFamily="34" charset="0"/>
                <a:buChar char="•"/>
                <a:defRPr/>
              </a:pPr>
              <a:r>
                <a:rPr lang="uk-UA" sz="1600" dirty="0" smtClean="0">
                  <a:solidFill>
                    <a:srgbClr val="000000"/>
                  </a:solidFill>
                </a:rPr>
                <a:t>Якість і повнота інформації щодо звернень журналістів</a:t>
              </a:r>
              <a:endParaRPr lang="uk-UA" sz="1600" dirty="0">
                <a:solidFill>
                  <a:srgbClr val="000000"/>
                </a:solidFill>
              </a:endParaRPr>
            </a:p>
          </p:txBody>
        </p:sp>
        <p:sp>
          <p:nvSpPr>
            <p:cNvPr id="38" name="Oval 19"/>
            <p:cNvSpPr/>
            <p:nvPr/>
          </p:nvSpPr>
          <p:spPr bwMode="gray">
            <a:xfrm>
              <a:off x="467430" y="2325334"/>
              <a:ext cx="251304" cy="251304"/>
            </a:xfrm>
            <a:prstGeom prst="ellipse">
              <a:avLst/>
            </a:prstGeom>
            <a:solidFill>
              <a:schemeClr val="accent5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400" b="1" dirty="0" smtClean="0">
                  <a:solidFill>
                    <a:srgbClr val="FFFFFF"/>
                  </a:solidFill>
                  <a:cs typeface="Arial" pitchFamily="34" charset="0"/>
                </a:rPr>
                <a:t>1</a:t>
              </a:r>
              <a:endParaRPr lang="uk-UA" sz="14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grpSp>
        <p:nvGrpSpPr>
          <p:cNvPr id="39" name="Group 19"/>
          <p:cNvGrpSpPr/>
          <p:nvPr/>
        </p:nvGrpSpPr>
        <p:grpSpPr bwMode="gray">
          <a:xfrm>
            <a:off x="323528" y="3044339"/>
            <a:ext cx="4640997" cy="830950"/>
            <a:chOff x="467430" y="3285011"/>
            <a:chExt cx="4640997" cy="830950"/>
          </a:xfrm>
        </p:grpSpPr>
        <p:sp>
          <p:nvSpPr>
            <p:cNvPr id="40" name="Oval 19"/>
            <p:cNvSpPr/>
            <p:nvPr/>
          </p:nvSpPr>
          <p:spPr bwMode="gray">
            <a:xfrm>
              <a:off x="467430" y="3328141"/>
              <a:ext cx="251304" cy="251304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400" b="1" dirty="0" smtClean="0">
                  <a:solidFill>
                    <a:srgbClr val="FFFFFF"/>
                  </a:solidFill>
                  <a:cs typeface="Arial" pitchFamily="34" charset="0"/>
                </a:rPr>
                <a:t>2</a:t>
              </a:r>
              <a:endParaRPr lang="uk-UA" sz="14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41" name="Rectangle 8"/>
            <p:cNvSpPr/>
            <p:nvPr/>
          </p:nvSpPr>
          <p:spPr bwMode="gray">
            <a:xfrm>
              <a:off x="755469" y="3285011"/>
              <a:ext cx="4352958" cy="830950"/>
            </a:xfrm>
            <a:prstGeom prst="rect">
              <a:avLst/>
            </a:prstGeom>
          </p:spPr>
          <p:txBody>
            <a:bodyPr wrap="square" lIns="91394" tIns="45697" rIns="91394" bIns="45697">
              <a:spAutoFit/>
            </a:bodyPr>
            <a:lstStyle/>
            <a:p>
              <a:pPr defTabSz="621989">
                <a:defRPr/>
              </a:pPr>
              <a:r>
                <a:rPr lang="uk-UA" sz="1600" b="1" kern="0" dirty="0" smtClean="0">
                  <a:solidFill>
                    <a:srgbClr val="0087C8"/>
                  </a:solidFill>
                  <a:cs typeface="Arial" pitchFamily="34" charset="0"/>
                </a:rPr>
                <a:t>БАЖАНІ</a:t>
              </a:r>
              <a:endParaRPr lang="uk-UA" sz="1600" b="1" dirty="0" smtClean="0">
                <a:solidFill>
                  <a:srgbClr val="0087C8"/>
                </a:solidFill>
              </a:endParaRPr>
            </a:p>
            <a:p>
              <a:pPr marL="285750" indent="-285750" fontAlgn="b">
                <a:buFont typeface="Arial" panose="020B0604020202020204" pitchFamily="34" charset="0"/>
                <a:buChar char="•"/>
              </a:pPr>
              <a:r>
                <a:rPr lang="uk-UA" sz="1600" dirty="0" smtClean="0">
                  <a:solidFill>
                    <a:srgbClr val="000000"/>
                  </a:solidFill>
                </a:rPr>
                <a:t>Доброзичливість і готовність допомогти</a:t>
              </a:r>
            </a:p>
            <a:p>
              <a:pPr marL="285750" indent="-285750" fontAlgn="b">
                <a:buFont typeface="Arial" panose="020B0604020202020204" pitchFamily="34" charset="0"/>
                <a:buChar char="•"/>
              </a:pPr>
              <a:r>
                <a:rPr lang="uk-UA" sz="1600" dirty="0" smtClean="0">
                  <a:solidFill>
                    <a:srgbClr val="000000"/>
                  </a:solidFill>
                </a:rPr>
                <a:t>Оперативність реакції на звернення</a:t>
              </a:r>
              <a:endParaRPr lang="uk-UA" sz="16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2" name="Group 22"/>
          <p:cNvGrpSpPr/>
          <p:nvPr/>
        </p:nvGrpSpPr>
        <p:grpSpPr bwMode="gray">
          <a:xfrm>
            <a:off x="323528" y="4268475"/>
            <a:ext cx="4896544" cy="1361865"/>
            <a:chOff x="467430" y="4228877"/>
            <a:chExt cx="4896544" cy="1361865"/>
          </a:xfrm>
        </p:grpSpPr>
        <p:sp>
          <p:nvSpPr>
            <p:cNvPr id="43" name="Oval 19"/>
            <p:cNvSpPr/>
            <p:nvPr/>
          </p:nvSpPr>
          <p:spPr bwMode="gray">
            <a:xfrm>
              <a:off x="467430" y="4275656"/>
              <a:ext cx="251304" cy="251304"/>
            </a:xfrm>
            <a:prstGeom prst="ellipse">
              <a:avLst/>
            </a:prstGeom>
            <a:solidFill>
              <a:schemeClr val="accent3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Bef>
                  <a:spcPts val="300"/>
                </a:spcBef>
              </a:pPr>
              <a:r>
                <a:rPr lang="uk-UA" sz="1400" b="1" dirty="0" smtClean="0">
                  <a:solidFill>
                    <a:srgbClr val="FFFFFF"/>
                  </a:solidFill>
                  <a:cs typeface="Arial" pitchFamily="34" charset="0"/>
                </a:rPr>
                <a:t>3</a:t>
              </a:r>
              <a:endParaRPr lang="uk-UA" sz="1400" b="1" dirty="0">
                <a:solidFill>
                  <a:srgbClr val="FFFFFF"/>
                </a:solidFill>
                <a:cs typeface="Arial" pitchFamily="34" charset="0"/>
              </a:endParaRPr>
            </a:p>
          </p:txBody>
        </p:sp>
        <p:sp>
          <p:nvSpPr>
            <p:cNvPr id="44" name="Rectangle 8"/>
            <p:cNvSpPr/>
            <p:nvPr/>
          </p:nvSpPr>
          <p:spPr bwMode="gray">
            <a:xfrm>
              <a:off x="753699" y="4228877"/>
              <a:ext cx="4610275" cy="1361865"/>
            </a:xfrm>
            <a:prstGeom prst="rect">
              <a:avLst/>
            </a:prstGeom>
          </p:spPr>
          <p:txBody>
            <a:bodyPr wrap="square" lIns="91394" tIns="45697" rIns="91394" bIns="45697">
              <a:spAutoFit/>
            </a:bodyPr>
            <a:lstStyle/>
            <a:p>
              <a:pPr defTabSz="621989">
                <a:spcAft>
                  <a:spcPts val="300"/>
                </a:spcAft>
                <a:defRPr/>
              </a:pPr>
              <a:r>
                <a:rPr lang="uk-UA" sz="1600" b="1" dirty="0" smtClean="0">
                  <a:solidFill>
                    <a:srgbClr val="A1AF00"/>
                  </a:solidFill>
                  <a:cs typeface="Arial" pitchFamily="34" charset="0"/>
                </a:rPr>
                <a:t>ПРИВАБЛИВІ</a:t>
              </a:r>
              <a:endParaRPr lang="uk-UA" sz="1600" b="1" dirty="0" smtClean="0">
                <a:solidFill>
                  <a:srgbClr val="A1AF00"/>
                </a:solidFill>
              </a:endParaRPr>
            </a:p>
            <a:p>
              <a:pPr marL="285750" indent="-285750" fontAlgn="b">
                <a:buFont typeface="Arial" panose="020B0604020202020204" pitchFamily="34" charset="0"/>
                <a:buChar char="•"/>
              </a:pPr>
              <a:r>
                <a:rPr lang="uk-UA" sz="1600" dirty="0" smtClean="0"/>
                <a:t>Рівень компетентності фахівців прес-служби</a:t>
              </a:r>
              <a:endParaRPr lang="uk-UA" sz="1600" dirty="0" smtClean="0">
                <a:solidFill>
                  <a:srgbClr val="000000"/>
                </a:solidFill>
                <a:latin typeface="Calibri"/>
              </a:endParaRPr>
            </a:p>
            <a:p>
              <a:pPr marL="285750" indent="-285750" fontAlgn="b">
                <a:buFont typeface="Arial" panose="020B0604020202020204" pitchFamily="34" charset="0"/>
                <a:buChar char="•"/>
              </a:pPr>
              <a:r>
                <a:rPr lang="uk-UA" sz="1600" dirty="0" smtClean="0"/>
                <a:t>Актуальність, своєчасність інформації в новинах та прес-релізах</a:t>
              </a:r>
              <a:endParaRPr lang="uk-UA" sz="1600" dirty="0">
                <a:solidFill>
                  <a:srgbClr val="000000"/>
                </a:solidFill>
                <a:latin typeface="Calibri"/>
              </a:endParaRPr>
            </a:p>
          </p:txBody>
        </p:sp>
      </p:grpSp>
      <p:sp>
        <p:nvSpPr>
          <p:cNvPr id="45" name="Rectangle 54"/>
          <p:cNvSpPr>
            <a:spLocks noChangeArrowheads="1"/>
          </p:cNvSpPr>
          <p:nvPr/>
        </p:nvSpPr>
        <p:spPr bwMode="gray">
          <a:xfrm rot="18780000">
            <a:off x="7200875" y="2903469"/>
            <a:ext cx="648000" cy="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uk-UA" sz="1200" kern="0" dirty="0">
                <a:solidFill>
                  <a:srgbClr val="0087C8"/>
                </a:solidFill>
                <a:cs typeface="Arial" pitchFamily="34" charset="0"/>
              </a:rPr>
              <a:t>Оперативність</a:t>
            </a:r>
            <a:endParaRPr lang="uk-UA" sz="1400" kern="0" dirty="0">
              <a:solidFill>
                <a:srgbClr val="0087C8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094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anchor="ctr"/>
          <a:lstStyle/>
          <a:p>
            <a:r>
              <a:rPr lang="uk-UA" dirty="0" smtClean="0"/>
              <a:t>Прес-служба як сервіс</a:t>
            </a:r>
            <a:endParaRPr lang="en-US" u="sng" dirty="0"/>
          </a:p>
        </p:txBody>
      </p:sp>
      <p:sp>
        <p:nvSpPr>
          <p:cNvPr id="29" name="Freeform 12"/>
          <p:cNvSpPr>
            <a:spLocks/>
          </p:cNvSpPr>
          <p:nvPr/>
        </p:nvSpPr>
        <p:spPr bwMode="gray">
          <a:xfrm flipH="1">
            <a:off x="5963436" y="4065802"/>
            <a:ext cx="484722" cy="610637"/>
          </a:xfrm>
          <a:custGeom>
            <a:avLst/>
            <a:gdLst>
              <a:gd name="T0" fmla="*/ 2147483647 w 635"/>
              <a:gd name="T1" fmla="*/ 2147483647 h 754"/>
              <a:gd name="T2" fmla="*/ 2147483647 w 635"/>
              <a:gd name="T3" fmla="*/ 2147483647 h 754"/>
              <a:gd name="T4" fmla="*/ 2147483647 w 635"/>
              <a:gd name="T5" fmla="*/ 2147483647 h 754"/>
              <a:gd name="T6" fmla="*/ 2147483647 w 635"/>
              <a:gd name="T7" fmla="*/ 2147483647 h 754"/>
              <a:gd name="T8" fmla="*/ 2147483647 w 635"/>
              <a:gd name="T9" fmla="*/ 2147483647 h 754"/>
              <a:gd name="T10" fmla="*/ 2147483647 w 635"/>
              <a:gd name="T11" fmla="*/ 2147483647 h 754"/>
              <a:gd name="T12" fmla="*/ 2147483647 w 635"/>
              <a:gd name="T13" fmla="*/ 2147483647 h 754"/>
              <a:gd name="T14" fmla="*/ 2147483647 w 635"/>
              <a:gd name="T15" fmla="*/ 2147483647 h 754"/>
              <a:gd name="T16" fmla="*/ 2147483647 w 635"/>
              <a:gd name="T17" fmla="*/ 2147483647 h 754"/>
              <a:gd name="T18" fmla="*/ 2147483647 w 635"/>
              <a:gd name="T19" fmla="*/ 2147483647 h 754"/>
              <a:gd name="T20" fmla="*/ 2147483647 w 635"/>
              <a:gd name="T21" fmla="*/ 2147483647 h 754"/>
              <a:gd name="T22" fmla="*/ 2147483647 w 635"/>
              <a:gd name="T23" fmla="*/ 2147483647 h 754"/>
              <a:gd name="T24" fmla="*/ 2147483647 w 635"/>
              <a:gd name="T25" fmla="*/ 2147483647 h 754"/>
              <a:gd name="T26" fmla="*/ 2147483647 w 635"/>
              <a:gd name="T27" fmla="*/ 2147483647 h 754"/>
              <a:gd name="T28" fmla="*/ 2147483647 w 635"/>
              <a:gd name="T29" fmla="*/ 2147483647 h 754"/>
              <a:gd name="T30" fmla="*/ 2147483647 w 635"/>
              <a:gd name="T31" fmla="*/ 2147483647 h 754"/>
              <a:gd name="T32" fmla="*/ 2147483647 w 635"/>
              <a:gd name="T33" fmla="*/ 2147483647 h 754"/>
              <a:gd name="T34" fmla="*/ 2147483647 w 635"/>
              <a:gd name="T35" fmla="*/ 2147483647 h 754"/>
              <a:gd name="T36" fmla="*/ 2147483647 w 635"/>
              <a:gd name="T37" fmla="*/ 2147483647 h 754"/>
              <a:gd name="T38" fmla="*/ 2147483647 w 635"/>
              <a:gd name="T39" fmla="*/ 2147483647 h 754"/>
              <a:gd name="T40" fmla="*/ 2147483647 w 635"/>
              <a:gd name="T41" fmla="*/ 2147483647 h 754"/>
              <a:gd name="T42" fmla="*/ 2147483647 w 635"/>
              <a:gd name="T43" fmla="*/ 2147483647 h 754"/>
              <a:gd name="T44" fmla="*/ 2147483647 w 635"/>
              <a:gd name="T45" fmla="*/ 2147483647 h 754"/>
              <a:gd name="T46" fmla="*/ 2147483647 w 635"/>
              <a:gd name="T47" fmla="*/ 2147483647 h 754"/>
              <a:gd name="T48" fmla="*/ 2147483647 w 635"/>
              <a:gd name="T49" fmla="*/ 2147483647 h 754"/>
              <a:gd name="T50" fmla="*/ 2147483647 w 635"/>
              <a:gd name="T51" fmla="*/ 2147483647 h 754"/>
              <a:gd name="T52" fmla="*/ 2147483647 w 635"/>
              <a:gd name="T53" fmla="*/ 2147483647 h 754"/>
              <a:gd name="T54" fmla="*/ 2147483647 w 635"/>
              <a:gd name="T55" fmla="*/ 2147483647 h 754"/>
              <a:gd name="T56" fmla="*/ 2147483647 w 635"/>
              <a:gd name="T57" fmla="*/ 2147483647 h 754"/>
              <a:gd name="T58" fmla="*/ 2147483647 w 635"/>
              <a:gd name="T59" fmla="*/ 2147483647 h 754"/>
              <a:gd name="T60" fmla="*/ 2147483647 w 635"/>
              <a:gd name="T61" fmla="*/ 2147483647 h 754"/>
              <a:gd name="T62" fmla="*/ 2147483647 w 635"/>
              <a:gd name="T63" fmla="*/ 2147483647 h 754"/>
              <a:gd name="T64" fmla="*/ 2147483647 w 635"/>
              <a:gd name="T65" fmla="*/ 2147483647 h 754"/>
              <a:gd name="T66" fmla="*/ 2147483647 w 635"/>
              <a:gd name="T67" fmla="*/ 2147483647 h 754"/>
              <a:gd name="T68" fmla="*/ 2147483647 w 635"/>
              <a:gd name="T69" fmla="*/ 2147483647 h 754"/>
              <a:gd name="T70" fmla="*/ 2147483647 w 635"/>
              <a:gd name="T71" fmla="*/ 2147483647 h 754"/>
              <a:gd name="T72" fmla="*/ 2147483647 w 635"/>
              <a:gd name="T73" fmla="*/ 2147483647 h 754"/>
              <a:gd name="T74" fmla="*/ 2147483647 w 635"/>
              <a:gd name="T75" fmla="*/ 2147483647 h 754"/>
              <a:gd name="T76" fmla="*/ 2147483647 w 635"/>
              <a:gd name="T77" fmla="*/ 2147483647 h 754"/>
              <a:gd name="T78" fmla="*/ 2147483647 w 635"/>
              <a:gd name="T79" fmla="*/ 2147483647 h 754"/>
              <a:gd name="T80" fmla="*/ 2147483647 w 635"/>
              <a:gd name="T81" fmla="*/ 2147483647 h 754"/>
              <a:gd name="T82" fmla="*/ 2147483647 w 635"/>
              <a:gd name="T83" fmla="*/ 2147483647 h 754"/>
              <a:gd name="T84" fmla="*/ 2147483647 w 635"/>
              <a:gd name="T85" fmla="*/ 2147483647 h 754"/>
              <a:gd name="T86" fmla="*/ 2147483647 w 635"/>
              <a:gd name="T87" fmla="*/ 2147483647 h 754"/>
              <a:gd name="T88" fmla="*/ 2147483647 w 635"/>
              <a:gd name="T89" fmla="*/ 2147483647 h 754"/>
              <a:gd name="T90" fmla="*/ 2147483647 w 635"/>
              <a:gd name="T91" fmla="*/ 2147483647 h 754"/>
              <a:gd name="T92" fmla="*/ 2147483647 w 635"/>
              <a:gd name="T93" fmla="*/ 2147483647 h 754"/>
              <a:gd name="T94" fmla="*/ 2147483647 w 635"/>
              <a:gd name="T95" fmla="*/ 2147483647 h 754"/>
              <a:gd name="T96" fmla="*/ 2147483647 w 635"/>
              <a:gd name="T97" fmla="*/ 2147483647 h 754"/>
              <a:gd name="T98" fmla="*/ 2147483647 w 635"/>
              <a:gd name="T99" fmla="*/ 2147483647 h 754"/>
              <a:gd name="T100" fmla="*/ 2147483647 w 635"/>
              <a:gd name="T101" fmla="*/ 2147483647 h 754"/>
              <a:gd name="T102" fmla="*/ 2147483647 w 635"/>
              <a:gd name="T103" fmla="*/ 2147483647 h 754"/>
              <a:gd name="T104" fmla="*/ 2147483647 w 635"/>
              <a:gd name="T105" fmla="*/ 2147483647 h 754"/>
              <a:gd name="T106" fmla="*/ 2147483647 w 635"/>
              <a:gd name="T107" fmla="*/ 2147483647 h 754"/>
              <a:gd name="T108" fmla="*/ 2147483647 w 635"/>
              <a:gd name="T109" fmla="*/ 2147483647 h 754"/>
              <a:gd name="T110" fmla="*/ 2147483647 w 635"/>
              <a:gd name="T111" fmla="*/ 2147483647 h 754"/>
              <a:gd name="T112" fmla="*/ 0 w 635"/>
              <a:gd name="T113" fmla="*/ 2147483647 h 7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35"/>
              <a:gd name="T172" fmla="*/ 0 h 754"/>
              <a:gd name="T173" fmla="*/ 635 w 635"/>
              <a:gd name="T174" fmla="*/ 754 h 75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35" h="754">
                <a:moveTo>
                  <a:pt x="635" y="754"/>
                </a:moveTo>
                <a:cubicBezTo>
                  <a:pt x="600" y="656"/>
                  <a:pt x="604" y="657"/>
                  <a:pt x="595" y="646"/>
                </a:cubicBezTo>
                <a:cubicBezTo>
                  <a:pt x="592" y="642"/>
                  <a:pt x="587" y="640"/>
                  <a:pt x="575" y="635"/>
                </a:cubicBezTo>
                <a:cubicBezTo>
                  <a:pt x="550" y="626"/>
                  <a:pt x="510" y="614"/>
                  <a:pt x="503" y="612"/>
                </a:cubicBezTo>
                <a:cubicBezTo>
                  <a:pt x="492" y="609"/>
                  <a:pt x="467" y="600"/>
                  <a:pt x="465" y="599"/>
                </a:cubicBezTo>
                <a:cubicBezTo>
                  <a:pt x="462" y="598"/>
                  <a:pt x="386" y="574"/>
                  <a:pt x="385" y="574"/>
                </a:cubicBezTo>
                <a:cubicBezTo>
                  <a:pt x="381" y="573"/>
                  <a:pt x="381" y="573"/>
                  <a:pt x="381" y="573"/>
                </a:cubicBezTo>
                <a:cubicBezTo>
                  <a:pt x="381" y="573"/>
                  <a:pt x="381" y="555"/>
                  <a:pt x="381" y="554"/>
                </a:cubicBezTo>
                <a:cubicBezTo>
                  <a:pt x="381" y="554"/>
                  <a:pt x="379" y="543"/>
                  <a:pt x="385" y="536"/>
                </a:cubicBezTo>
                <a:cubicBezTo>
                  <a:pt x="402" y="519"/>
                  <a:pt x="427" y="473"/>
                  <a:pt x="430" y="463"/>
                </a:cubicBezTo>
                <a:cubicBezTo>
                  <a:pt x="431" y="461"/>
                  <a:pt x="444" y="427"/>
                  <a:pt x="445" y="423"/>
                </a:cubicBezTo>
                <a:cubicBezTo>
                  <a:pt x="446" y="419"/>
                  <a:pt x="445" y="425"/>
                  <a:pt x="451" y="424"/>
                </a:cubicBezTo>
                <a:cubicBezTo>
                  <a:pt x="455" y="423"/>
                  <a:pt x="459" y="415"/>
                  <a:pt x="460" y="411"/>
                </a:cubicBezTo>
                <a:cubicBezTo>
                  <a:pt x="462" y="406"/>
                  <a:pt x="463" y="399"/>
                  <a:pt x="464" y="397"/>
                </a:cubicBezTo>
                <a:cubicBezTo>
                  <a:pt x="464" y="395"/>
                  <a:pt x="467" y="390"/>
                  <a:pt x="467" y="389"/>
                </a:cubicBezTo>
                <a:cubicBezTo>
                  <a:pt x="467" y="388"/>
                  <a:pt x="471" y="377"/>
                  <a:pt x="472" y="375"/>
                </a:cubicBezTo>
                <a:cubicBezTo>
                  <a:pt x="473" y="374"/>
                  <a:pt x="476" y="369"/>
                  <a:pt x="475" y="360"/>
                </a:cubicBezTo>
                <a:cubicBezTo>
                  <a:pt x="474" y="351"/>
                  <a:pt x="474" y="351"/>
                  <a:pt x="474" y="351"/>
                </a:cubicBezTo>
                <a:cubicBezTo>
                  <a:pt x="474" y="351"/>
                  <a:pt x="473" y="338"/>
                  <a:pt x="473" y="336"/>
                </a:cubicBezTo>
                <a:cubicBezTo>
                  <a:pt x="473" y="334"/>
                  <a:pt x="474" y="331"/>
                  <a:pt x="477" y="324"/>
                </a:cubicBezTo>
                <a:cubicBezTo>
                  <a:pt x="477" y="324"/>
                  <a:pt x="481" y="315"/>
                  <a:pt x="481" y="307"/>
                </a:cubicBezTo>
                <a:cubicBezTo>
                  <a:pt x="481" y="300"/>
                  <a:pt x="479" y="291"/>
                  <a:pt x="479" y="290"/>
                </a:cubicBezTo>
                <a:cubicBezTo>
                  <a:pt x="479" y="288"/>
                  <a:pt x="473" y="280"/>
                  <a:pt x="472" y="280"/>
                </a:cubicBezTo>
                <a:cubicBezTo>
                  <a:pt x="471" y="279"/>
                  <a:pt x="472" y="277"/>
                  <a:pt x="472" y="277"/>
                </a:cubicBezTo>
                <a:cubicBezTo>
                  <a:pt x="472" y="277"/>
                  <a:pt x="475" y="276"/>
                  <a:pt x="476" y="275"/>
                </a:cubicBezTo>
                <a:cubicBezTo>
                  <a:pt x="477" y="275"/>
                  <a:pt x="481" y="272"/>
                  <a:pt x="481" y="271"/>
                </a:cubicBezTo>
                <a:cubicBezTo>
                  <a:pt x="482" y="271"/>
                  <a:pt x="483" y="268"/>
                  <a:pt x="484" y="268"/>
                </a:cubicBezTo>
                <a:cubicBezTo>
                  <a:pt x="484" y="267"/>
                  <a:pt x="485" y="265"/>
                  <a:pt x="485" y="265"/>
                </a:cubicBezTo>
                <a:cubicBezTo>
                  <a:pt x="485" y="264"/>
                  <a:pt x="485" y="263"/>
                  <a:pt x="484" y="262"/>
                </a:cubicBezTo>
                <a:cubicBezTo>
                  <a:pt x="483" y="262"/>
                  <a:pt x="482" y="261"/>
                  <a:pt x="482" y="261"/>
                </a:cubicBezTo>
                <a:cubicBezTo>
                  <a:pt x="481" y="260"/>
                  <a:pt x="481" y="260"/>
                  <a:pt x="481" y="260"/>
                </a:cubicBezTo>
                <a:cubicBezTo>
                  <a:pt x="484" y="257"/>
                  <a:pt x="484" y="257"/>
                  <a:pt x="484" y="257"/>
                </a:cubicBezTo>
                <a:cubicBezTo>
                  <a:pt x="484" y="257"/>
                  <a:pt x="489" y="254"/>
                  <a:pt x="489" y="254"/>
                </a:cubicBezTo>
                <a:cubicBezTo>
                  <a:pt x="489" y="254"/>
                  <a:pt x="490" y="255"/>
                  <a:pt x="492" y="254"/>
                </a:cubicBezTo>
                <a:cubicBezTo>
                  <a:pt x="494" y="253"/>
                  <a:pt x="491" y="253"/>
                  <a:pt x="490" y="253"/>
                </a:cubicBezTo>
                <a:cubicBezTo>
                  <a:pt x="490" y="252"/>
                  <a:pt x="491" y="249"/>
                  <a:pt x="491" y="249"/>
                </a:cubicBezTo>
                <a:cubicBezTo>
                  <a:pt x="493" y="247"/>
                  <a:pt x="493" y="247"/>
                  <a:pt x="493" y="247"/>
                </a:cubicBezTo>
                <a:cubicBezTo>
                  <a:pt x="494" y="245"/>
                  <a:pt x="494" y="245"/>
                  <a:pt x="494" y="245"/>
                </a:cubicBezTo>
                <a:cubicBezTo>
                  <a:pt x="494" y="243"/>
                  <a:pt x="494" y="243"/>
                  <a:pt x="494" y="243"/>
                </a:cubicBezTo>
                <a:cubicBezTo>
                  <a:pt x="494" y="239"/>
                  <a:pt x="494" y="239"/>
                  <a:pt x="494" y="239"/>
                </a:cubicBezTo>
                <a:cubicBezTo>
                  <a:pt x="494" y="239"/>
                  <a:pt x="494" y="237"/>
                  <a:pt x="494" y="236"/>
                </a:cubicBezTo>
                <a:cubicBezTo>
                  <a:pt x="494" y="236"/>
                  <a:pt x="495" y="234"/>
                  <a:pt x="495" y="234"/>
                </a:cubicBezTo>
                <a:cubicBezTo>
                  <a:pt x="495" y="234"/>
                  <a:pt x="495" y="233"/>
                  <a:pt x="495" y="233"/>
                </a:cubicBezTo>
                <a:cubicBezTo>
                  <a:pt x="495" y="232"/>
                  <a:pt x="496" y="231"/>
                  <a:pt x="496" y="230"/>
                </a:cubicBezTo>
                <a:cubicBezTo>
                  <a:pt x="496" y="229"/>
                  <a:pt x="495" y="227"/>
                  <a:pt x="495" y="227"/>
                </a:cubicBezTo>
                <a:cubicBezTo>
                  <a:pt x="494" y="225"/>
                  <a:pt x="494" y="225"/>
                  <a:pt x="494" y="225"/>
                </a:cubicBezTo>
                <a:cubicBezTo>
                  <a:pt x="494" y="224"/>
                  <a:pt x="494" y="224"/>
                  <a:pt x="494" y="224"/>
                </a:cubicBezTo>
                <a:cubicBezTo>
                  <a:pt x="494" y="224"/>
                  <a:pt x="495" y="223"/>
                  <a:pt x="496" y="223"/>
                </a:cubicBezTo>
                <a:cubicBezTo>
                  <a:pt x="497" y="222"/>
                  <a:pt x="495" y="223"/>
                  <a:pt x="495" y="222"/>
                </a:cubicBezTo>
                <a:cubicBezTo>
                  <a:pt x="495" y="221"/>
                  <a:pt x="494" y="224"/>
                  <a:pt x="493" y="224"/>
                </a:cubicBezTo>
                <a:cubicBezTo>
                  <a:pt x="492" y="224"/>
                  <a:pt x="491" y="221"/>
                  <a:pt x="491" y="221"/>
                </a:cubicBezTo>
                <a:cubicBezTo>
                  <a:pt x="488" y="218"/>
                  <a:pt x="488" y="218"/>
                  <a:pt x="488" y="218"/>
                </a:cubicBezTo>
                <a:cubicBezTo>
                  <a:pt x="486" y="214"/>
                  <a:pt x="486" y="214"/>
                  <a:pt x="486" y="214"/>
                </a:cubicBezTo>
                <a:cubicBezTo>
                  <a:pt x="486" y="211"/>
                  <a:pt x="486" y="211"/>
                  <a:pt x="486" y="211"/>
                </a:cubicBezTo>
                <a:cubicBezTo>
                  <a:pt x="486" y="211"/>
                  <a:pt x="484" y="209"/>
                  <a:pt x="484" y="208"/>
                </a:cubicBezTo>
                <a:cubicBezTo>
                  <a:pt x="484" y="207"/>
                  <a:pt x="483" y="203"/>
                  <a:pt x="483" y="202"/>
                </a:cubicBezTo>
                <a:cubicBezTo>
                  <a:pt x="483" y="202"/>
                  <a:pt x="482" y="199"/>
                  <a:pt x="482" y="198"/>
                </a:cubicBezTo>
                <a:cubicBezTo>
                  <a:pt x="482" y="198"/>
                  <a:pt x="480" y="194"/>
                  <a:pt x="480" y="193"/>
                </a:cubicBezTo>
                <a:cubicBezTo>
                  <a:pt x="480" y="192"/>
                  <a:pt x="479" y="190"/>
                  <a:pt x="479" y="189"/>
                </a:cubicBezTo>
                <a:cubicBezTo>
                  <a:pt x="479" y="188"/>
                  <a:pt x="477" y="180"/>
                  <a:pt x="477" y="177"/>
                </a:cubicBezTo>
                <a:cubicBezTo>
                  <a:pt x="477" y="175"/>
                  <a:pt x="477" y="172"/>
                  <a:pt x="477" y="172"/>
                </a:cubicBezTo>
                <a:cubicBezTo>
                  <a:pt x="477" y="172"/>
                  <a:pt x="477" y="168"/>
                  <a:pt x="477" y="168"/>
                </a:cubicBezTo>
                <a:cubicBezTo>
                  <a:pt x="476" y="167"/>
                  <a:pt x="476" y="164"/>
                  <a:pt x="476" y="163"/>
                </a:cubicBezTo>
                <a:cubicBezTo>
                  <a:pt x="476" y="163"/>
                  <a:pt x="477" y="160"/>
                  <a:pt x="477" y="160"/>
                </a:cubicBezTo>
                <a:cubicBezTo>
                  <a:pt x="477" y="160"/>
                  <a:pt x="478" y="156"/>
                  <a:pt x="478" y="155"/>
                </a:cubicBezTo>
                <a:cubicBezTo>
                  <a:pt x="478" y="155"/>
                  <a:pt x="478" y="153"/>
                  <a:pt x="477" y="153"/>
                </a:cubicBezTo>
                <a:cubicBezTo>
                  <a:pt x="476" y="152"/>
                  <a:pt x="477" y="150"/>
                  <a:pt x="477" y="150"/>
                </a:cubicBezTo>
                <a:cubicBezTo>
                  <a:pt x="477" y="150"/>
                  <a:pt x="476" y="148"/>
                  <a:pt x="475" y="147"/>
                </a:cubicBezTo>
                <a:cubicBezTo>
                  <a:pt x="475" y="147"/>
                  <a:pt x="475" y="145"/>
                  <a:pt x="475" y="144"/>
                </a:cubicBezTo>
                <a:cubicBezTo>
                  <a:pt x="475" y="143"/>
                  <a:pt x="474" y="142"/>
                  <a:pt x="474" y="140"/>
                </a:cubicBezTo>
                <a:cubicBezTo>
                  <a:pt x="474" y="139"/>
                  <a:pt x="474" y="137"/>
                  <a:pt x="474" y="137"/>
                </a:cubicBezTo>
                <a:cubicBezTo>
                  <a:pt x="474" y="137"/>
                  <a:pt x="474" y="136"/>
                  <a:pt x="474" y="135"/>
                </a:cubicBezTo>
                <a:cubicBezTo>
                  <a:pt x="474" y="135"/>
                  <a:pt x="472" y="132"/>
                  <a:pt x="472" y="132"/>
                </a:cubicBezTo>
                <a:cubicBezTo>
                  <a:pt x="472" y="131"/>
                  <a:pt x="470" y="130"/>
                  <a:pt x="470" y="129"/>
                </a:cubicBezTo>
                <a:cubicBezTo>
                  <a:pt x="470" y="129"/>
                  <a:pt x="470" y="127"/>
                  <a:pt x="470" y="127"/>
                </a:cubicBezTo>
                <a:cubicBezTo>
                  <a:pt x="470" y="127"/>
                  <a:pt x="470" y="124"/>
                  <a:pt x="470" y="124"/>
                </a:cubicBezTo>
                <a:cubicBezTo>
                  <a:pt x="469" y="123"/>
                  <a:pt x="469" y="123"/>
                  <a:pt x="468" y="122"/>
                </a:cubicBezTo>
                <a:cubicBezTo>
                  <a:pt x="467" y="121"/>
                  <a:pt x="465" y="120"/>
                  <a:pt x="465" y="120"/>
                </a:cubicBezTo>
                <a:cubicBezTo>
                  <a:pt x="464" y="118"/>
                  <a:pt x="464" y="118"/>
                  <a:pt x="464" y="118"/>
                </a:cubicBezTo>
                <a:cubicBezTo>
                  <a:pt x="464" y="118"/>
                  <a:pt x="467" y="117"/>
                  <a:pt x="466" y="117"/>
                </a:cubicBezTo>
                <a:cubicBezTo>
                  <a:pt x="466" y="116"/>
                  <a:pt x="463" y="112"/>
                  <a:pt x="463" y="112"/>
                </a:cubicBezTo>
                <a:cubicBezTo>
                  <a:pt x="462" y="110"/>
                  <a:pt x="462" y="110"/>
                  <a:pt x="462" y="110"/>
                </a:cubicBezTo>
                <a:cubicBezTo>
                  <a:pt x="463" y="109"/>
                  <a:pt x="463" y="109"/>
                  <a:pt x="463" y="109"/>
                </a:cubicBezTo>
                <a:cubicBezTo>
                  <a:pt x="463" y="109"/>
                  <a:pt x="468" y="111"/>
                  <a:pt x="470" y="116"/>
                </a:cubicBezTo>
                <a:cubicBezTo>
                  <a:pt x="472" y="121"/>
                  <a:pt x="468" y="108"/>
                  <a:pt x="461" y="105"/>
                </a:cubicBezTo>
                <a:cubicBezTo>
                  <a:pt x="454" y="102"/>
                  <a:pt x="446" y="94"/>
                  <a:pt x="444" y="91"/>
                </a:cubicBezTo>
                <a:cubicBezTo>
                  <a:pt x="442" y="88"/>
                  <a:pt x="440" y="83"/>
                  <a:pt x="440" y="82"/>
                </a:cubicBezTo>
                <a:cubicBezTo>
                  <a:pt x="440" y="82"/>
                  <a:pt x="437" y="75"/>
                  <a:pt x="437" y="74"/>
                </a:cubicBezTo>
                <a:cubicBezTo>
                  <a:pt x="436" y="73"/>
                  <a:pt x="430" y="64"/>
                  <a:pt x="428" y="62"/>
                </a:cubicBezTo>
                <a:cubicBezTo>
                  <a:pt x="427" y="61"/>
                  <a:pt x="423" y="57"/>
                  <a:pt x="422" y="56"/>
                </a:cubicBezTo>
                <a:cubicBezTo>
                  <a:pt x="421" y="56"/>
                  <a:pt x="420" y="53"/>
                  <a:pt x="420" y="53"/>
                </a:cubicBezTo>
                <a:cubicBezTo>
                  <a:pt x="419" y="52"/>
                  <a:pt x="414" y="48"/>
                  <a:pt x="414" y="48"/>
                </a:cubicBezTo>
                <a:cubicBezTo>
                  <a:pt x="408" y="45"/>
                  <a:pt x="408" y="45"/>
                  <a:pt x="408" y="45"/>
                </a:cubicBezTo>
                <a:cubicBezTo>
                  <a:pt x="402" y="42"/>
                  <a:pt x="402" y="42"/>
                  <a:pt x="402" y="42"/>
                </a:cubicBezTo>
                <a:cubicBezTo>
                  <a:pt x="402" y="42"/>
                  <a:pt x="401" y="36"/>
                  <a:pt x="407" y="37"/>
                </a:cubicBezTo>
                <a:cubicBezTo>
                  <a:pt x="407" y="37"/>
                  <a:pt x="403" y="35"/>
                  <a:pt x="401" y="37"/>
                </a:cubicBezTo>
                <a:cubicBezTo>
                  <a:pt x="398" y="39"/>
                  <a:pt x="401" y="37"/>
                  <a:pt x="401" y="37"/>
                </a:cubicBezTo>
                <a:cubicBezTo>
                  <a:pt x="401" y="37"/>
                  <a:pt x="405" y="31"/>
                  <a:pt x="416" y="35"/>
                </a:cubicBezTo>
                <a:cubicBezTo>
                  <a:pt x="416" y="35"/>
                  <a:pt x="411" y="27"/>
                  <a:pt x="404" y="26"/>
                </a:cubicBezTo>
                <a:cubicBezTo>
                  <a:pt x="404" y="26"/>
                  <a:pt x="399" y="25"/>
                  <a:pt x="395" y="28"/>
                </a:cubicBezTo>
                <a:cubicBezTo>
                  <a:pt x="395" y="28"/>
                  <a:pt x="383" y="25"/>
                  <a:pt x="381" y="27"/>
                </a:cubicBezTo>
                <a:cubicBezTo>
                  <a:pt x="380" y="29"/>
                  <a:pt x="376" y="30"/>
                  <a:pt x="375" y="32"/>
                </a:cubicBezTo>
                <a:cubicBezTo>
                  <a:pt x="375" y="33"/>
                  <a:pt x="372" y="30"/>
                  <a:pt x="372" y="30"/>
                </a:cubicBezTo>
                <a:cubicBezTo>
                  <a:pt x="366" y="27"/>
                  <a:pt x="366" y="27"/>
                  <a:pt x="366" y="27"/>
                </a:cubicBezTo>
                <a:cubicBezTo>
                  <a:pt x="361" y="25"/>
                  <a:pt x="361" y="25"/>
                  <a:pt x="361" y="25"/>
                </a:cubicBezTo>
                <a:cubicBezTo>
                  <a:pt x="355" y="23"/>
                  <a:pt x="355" y="23"/>
                  <a:pt x="355" y="23"/>
                </a:cubicBezTo>
                <a:cubicBezTo>
                  <a:pt x="355" y="23"/>
                  <a:pt x="355" y="13"/>
                  <a:pt x="358" y="11"/>
                </a:cubicBezTo>
                <a:cubicBezTo>
                  <a:pt x="358" y="11"/>
                  <a:pt x="353" y="18"/>
                  <a:pt x="354" y="22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349" y="18"/>
                  <a:pt x="349" y="18"/>
                  <a:pt x="349" y="18"/>
                </a:cubicBezTo>
                <a:cubicBezTo>
                  <a:pt x="347" y="17"/>
                  <a:pt x="347" y="17"/>
                  <a:pt x="347" y="17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42" y="13"/>
                  <a:pt x="342" y="13"/>
                  <a:pt x="342" y="13"/>
                </a:cubicBezTo>
                <a:cubicBezTo>
                  <a:pt x="338" y="12"/>
                  <a:pt x="338" y="12"/>
                  <a:pt x="338" y="12"/>
                </a:cubicBezTo>
                <a:cubicBezTo>
                  <a:pt x="336" y="12"/>
                  <a:pt x="336" y="12"/>
                  <a:pt x="336" y="12"/>
                </a:cubicBezTo>
                <a:cubicBezTo>
                  <a:pt x="333" y="10"/>
                  <a:pt x="333" y="10"/>
                  <a:pt x="333" y="10"/>
                </a:cubicBezTo>
                <a:cubicBezTo>
                  <a:pt x="330" y="7"/>
                  <a:pt x="330" y="7"/>
                  <a:pt x="330" y="7"/>
                </a:cubicBezTo>
                <a:cubicBezTo>
                  <a:pt x="328" y="6"/>
                  <a:pt x="328" y="6"/>
                  <a:pt x="328" y="6"/>
                </a:cubicBezTo>
                <a:cubicBezTo>
                  <a:pt x="325" y="5"/>
                  <a:pt x="325" y="5"/>
                  <a:pt x="325" y="5"/>
                </a:cubicBezTo>
                <a:cubicBezTo>
                  <a:pt x="322" y="7"/>
                  <a:pt x="322" y="7"/>
                  <a:pt x="322" y="7"/>
                </a:cubicBezTo>
                <a:cubicBezTo>
                  <a:pt x="320" y="7"/>
                  <a:pt x="320" y="7"/>
                  <a:pt x="320" y="7"/>
                </a:cubicBezTo>
                <a:cubicBezTo>
                  <a:pt x="316" y="6"/>
                  <a:pt x="316" y="6"/>
                  <a:pt x="316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07" y="5"/>
                  <a:pt x="307" y="5"/>
                  <a:pt x="307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0" y="5"/>
                  <a:pt x="300" y="5"/>
                  <a:pt x="300" y="5"/>
                </a:cubicBezTo>
                <a:cubicBezTo>
                  <a:pt x="296" y="5"/>
                  <a:pt x="296" y="5"/>
                  <a:pt x="296" y="5"/>
                </a:cubicBezTo>
                <a:cubicBezTo>
                  <a:pt x="294" y="5"/>
                  <a:pt x="294" y="5"/>
                  <a:pt x="294" y="5"/>
                </a:cubicBezTo>
                <a:cubicBezTo>
                  <a:pt x="294" y="5"/>
                  <a:pt x="295" y="3"/>
                  <a:pt x="297" y="2"/>
                </a:cubicBezTo>
                <a:cubicBezTo>
                  <a:pt x="297" y="2"/>
                  <a:pt x="293" y="3"/>
                  <a:pt x="291" y="4"/>
                </a:cubicBezTo>
                <a:cubicBezTo>
                  <a:pt x="289" y="4"/>
                  <a:pt x="289" y="4"/>
                  <a:pt x="289" y="4"/>
                </a:cubicBezTo>
                <a:cubicBezTo>
                  <a:pt x="287" y="4"/>
                  <a:pt x="287" y="4"/>
                  <a:pt x="287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2"/>
                  <a:pt x="284" y="2"/>
                  <a:pt x="284" y="2"/>
                </a:cubicBezTo>
                <a:cubicBezTo>
                  <a:pt x="282" y="2"/>
                  <a:pt x="282" y="2"/>
                  <a:pt x="282" y="2"/>
                </a:cubicBezTo>
                <a:cubicBezTo>
                  <a:pt x="280" y="3"/>
                  <a:pt x="280" y="3"/>
                  <a:pt x="280" y="3"/>
                </a:cubicBezTo>
                <a:cubicBezTo>
                  <a:pt x="278" y="4"/>
                  <a:pt x="278" y="4"/>
                  <a:pt x="278" y="4"/>
                </a:cubicBezTo>
                <a:cubicBezTo>
                  <a:pt x="276" y="3"/>
                  <a:pt x="276" y="3"/>
                  <a:pt x="276" y="3"/>
                </a:cubicBezTo>
                <a:cubicBezTo>
                  <a:pt x="276" y="2"/>
                  <a:pt x="276" y="2"/>
                  <a:pt x="276" y="2"/>
                </a:cubicBezTo>
                <a:cubicBezTo>
                  <a:pt x="276" y="0"/>
                  <a:pt x="276" y="0"/>
                  <a:pt x="276" y="0"/>
                </a:cubicBezTo>
                <a:cubicBezTo>
                  <a:pt x="273" y="1"/>
                  <a:pt x="273" y="1"/>
                  <a:pt x="273" y="1"/>
                </a:cubicBezTo>
                <a:cubicBezTo>
                  <a:pt x="271" y="3"/>
                  <a:pt x="271" y="3"/>
                  <a:pt x="271" y="3"/>
                </a:cubicBezTo>
                <a:cubicBezTo>
                  <a:pt x="270" y="3"/>
                  <a:pt x="270" y="3"/>
                  <a:pt x="270" y="3"/>
                </a:cubicBezTo>
                <a:cubicBezTo>
                  <a:pt x="269" y="2"/>
                  <a:pt x="269" y="2"/>
                  <a:pt x="269" y="2"/>
                </a:cubicBezTo>
                <a:cubicBezTo>
                  <a:pt x="265" y="2"/>
                  <a:pt x="265" y="2"/>
                  <a:pt x="265" y="2"/>
                </a:cubicBezTo>
                <a:cubicBezTo>
                  <a:pt x="263" y="4"/>
                  <a:pt x="263" y="4"/>
                  <a:pt x="263" y="4"/>
                </a:cubicBezTo>
                <a:cubicBezTo>
                  <a:pt x="261" y="5"/>
                  <a:pt x="261" y="5"/>
                  <a:pt x="261" y="5"/>
                </a:cubicBezTo>
                <a:cubicBezTo>
                  <a:pt x="258" y="4"/>
                  <a:pt x="258" y="4"/>
                  <a:pt x="258" y="4"/>
                </a:cubicBezTo>
                <a:cubicBezTo>
                  <a:pt x="256" y="7"/>
                  <a:pt x="256" y="7"/>
                  <a:pt x="256" y="7"/>
                </a:cubicBezTo>
                <a:cubicBezTo>
                  <a:pt x="254" y="7"/>
                  <a:pt x="254" y="7"/>
                  <a:pt x="254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47" y="7"/>
                  <a:pt x="247" y="7"/>
                  <a:pt x="247" y="7"/>
                </a:cubicBezTo>
                <a:cubicBezTo>
                  <a:pt x="243" y="7"/>
                  <a:pt x="243" y="7"/>
                  <a:pt x="243" y="7"/>
                </a:cubicBezTo>
                <a:cubicBezTo>
                  <a:pt x="240" y="9"/>
                  <a:pt x="240" y="9"/>
                  <a:pt x="240" y="9"/>
                </a:cubicBezTo>
                <a:cubicBezTo>
                  <a:pt x="236" y="11"/>
                  <a:pt x="236" y="11"/>
                  <a:pt x="236" y="11"/>
                </a:cubicBezTo>
                <a:cubicBezTo>
                  <a:pt x="234" y="11"/>
                  <a:pt x="234" y="11"/>
                  <a:pt x="234" y="11"/>
                </a:cubicBezTo>
                <a:cubicBezTo>
                  <a:pt x="234" y="11"/>
                  <a:pt x="239" y="12"/>
                  <a:pt x="239" y="13"/>
                </a:cubicBezTo>
                <a:cubicBezTo>
                  <a:pt x="239" y="14"/>
                  <a:pt x="238" y="14"/>
                  <a:pt x="238" y="14"/>
                </a:cubicBezTo>
                <a:cubicBezTo>
                  <a:pt x="236" y="14"/>
                  <a:pt x="236" y="14"/>
                  <a:pt x="236" y="14"/>
                </a:cubicBezTo>
                <a:cubicBezTo>
                  <a:pt x="233" y="15"/>
                  <a:pt x="233" y="15"/>
                  <a:pt x="233" y="15"/>
                </a:cubicBezTo>
                <a:cubicBezTo>
                  <a:pt x="233" y="15"/>
                  <a:pt x="231" y="16"/>
                  <a:pt x="230" y="17"/>
                </a:cubicBezTo>
                <a:cubicBezTo>
                  <a:pt x="230" y="17"/>
                  <a:pt x="225" y="18"/>
                  <a:pt x="225" y="18"/>
                </a:cubicBezTo>
                <a:cubicBezTo>
                  <a:pt x="225" y="18"/>
                  <a:pt x="221" y="20"/>
                  <a:pt x="220" y="20"/>
                </a:cubicBezTo>
                <a:cubicBezTo>
                  <a:pt x="220" y="21"/>
                  <a:pt x="217" y="22"/>
                  <a:pt x="216" y="23"/>
                </a:cubicBezTo>
                <a:cubicBezTo>
                  <a:pt x="216" y="23"/>
                  <a:pt x="214" y="25"/>
                  <a:pt x="214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5"/>
                  <a:pt x="210" y="25"/>
                  <a:pt x="210" y="25"/>
                </a:cubicBezTo>
                <a:cubicBezTo>
                  <a:pt x="209" y="26"/>
                  <a:pt x="207" y="27"/>
                  <a:pt x="206" y="27"/>
                </a:cubicBezTo>
                <a:cubicBezTo>
                  <a:pt x="206" y="27"/>
                  <a:pt x="202" y="27"/>
                  <a:pt x="202" y="27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198" y="28"/>
                  <a:pt x="195" y="28"/>
                  <a:pt x="193" y="28"/>
                </a:cubicBezTo>
                <a:cubicBezTo>
                  <a:pt x="190" y="28"/>
                  <a:pt x="187" y="28"/>
                  <a:pt x="187" y="28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0" y="31"/>
                  <a:pt x="180" y="32"/>
                  <a:pt x="180" y="32"/>
                </a:cubicBezTo>
                <a:cubicBezTo>
                  <a:pt x="180" y="33"/>
                  <a:pt x="180" y="34"/>
                  <a:pt x="180" y="34"/>
                </a:cubicBezTo>
                <a:cubicBezTo>
                  <a:pt x="180" y="34"/>
                  <a:pt x="178" y="35"/>
                  <a:pt x="178" y="36"/>
                </a:cubicBezTo>
                <a:cubicBezTo>
                  <a:pt x="177" y="36"/>
                  <a:pt x="175" y="40"/>
                  <a:pt x="175" y="40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0" y="44"/>
                  <a:pt x="168" y="46"/>
                  <a:pt x="167" y="46"/>
                </a:cubicBezTo>
                <a:cubicBezTo>
                  <a:pt x="166" y="47"/>
                  <a:pt x="162" y="49"/>
                  <a:pt x="162" y="49"/>
                </a:cubicBezTo>
                <a:cubicBezTo>
                  <a:pt x="162" y="49"/>
                  <a:pt x="160" y="49"/>
                  <a:pt x="158" y="50"/>
                </a:cubicBezTo>
                <a:cubicBezTo>
                  <a:pt x="157" y="50"/>
                  <a:pt x="148" y="48"/>
                  <a:pt x="145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2" y="48"/>
                  <a:pt x="142" y="48"/>
                </a:cubicBezTo>
                <a:cubicBezTo>
                  <a:pt x="141" y="49"/>
                  <a:pt x="139" y="50"/>
                  <a:pt x="139" y="50"/>
                </a:cubicBezTo>
                <a:cubicBezTo>
                  <a:pt x="139" y="50"/>
                  <a:pt x="136" y="51"/>
                  <a:pt x="136" y="52"/>
                </a:cubicBezTo>
                <a:cubicBezTo>
                  <a:pt x="135" y="53"/>
                  <a:pt x="134" y="54"/>
                  <a:pt x="134" y="54"/>
                </a:cubicBezTo>
                <a:cubicBezTo>
                  <a:pt x="134" y="54"/>
                  <a:pt x="139" y="63"/>
                  <a:pt x="141" y="64"/>
                </a:cubicBezTo>
                <a:cubicBezTo>
                  <a:pt x="142" y="64"/>
                  <a:pt x="141" y="63"/>
                  <a:pt x="141" y="63"/>
                </a:cubicBezTo>
                <a:cubicBezTo>
                  <a:pt x="141" y="63"/>
                  <a:pt x="134" y="64"/>
                  <a:pt x="129" y="59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2" y="68"/>
                  <a:pt x="123" y="72"/>
                  <a:pt x="122" y="72"/>
                </a:cubicBezTo>
                <a:cubicBezTo>
                  <a:pt x="122" y="73"/>
                  <a:pt x="122" y="73"/>
                  <a:pt x="121" y="73"/>
                </a:cubicBezTo>
                <a:cubicBezTo>
                  <a:pt x="121" y="73"/>
                  <a:pt x="119" y="71"/>
                  <a:pt x="118" y="70"/>
                </a:cubicBezTo>
                <a:cubicBezTo>
                  <a:pt x="117" y="70"/>
                  <a:pt x="115" y="70"/>
                  <a:pt x="115" y="70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71"/>
                  <a:pt x="114" y="76"/>
                  <a:pt x="114" y="77"/>
                </a:cubicBezTo>
                <a:cubicBezTo>
                  <a:pt x="114" y="78"/>
                  <a:pt x="114" y="79"/>
                  <a:pt x="114" y="79"/>
                </a:cubicBezTo>
                <a:cubicBezTo>
                  <a:pt x="113" y="79"/>
                  <a:pt x="112" y="79"/>
                  <a:pt x="112" y="79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7" y="87"/>
                  <a:pt x="107" y="87"/>
                  <a:pt x="107" y="88"/>
                </a:cubicBezTo>
                <a:cubicBezTo>
                  <a:pt x="106" y="89"/>
                  <a:pt x="104" y="92"/>
                  <a:pt x="104" y="93"/>
                </a:cubicBezTo>
                <a:cubicBezTo>
                  <a:pt x="104" y="93"/>
                  <a:pt x="101" y="95"/>
                  <a:pt x="101" y="95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9" y="119"/>
                  <a:pt x="84" y="120"/>
                  <a:pt x="84" y="118"/>
                </a:cubicBezTo>
                <a:cubicBezTo>
                  <a:pt x="84" y="118"/>
                  <a:pt x="86" y="121"/>
                  <a:pt x="87" y="122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4"/>
                  <a:pt x="87" y="126"/>
                  <a:pt x="87" y="127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2"/>
                  <a:pt x="83" y="146"/>
                  <a:pt x="84" y="148"/>
                </a:cubicBezTo>
                <a:cubicBezTo>
                  <a:pt x="86" y="150"/>
                  <a:pt x="86" y="151"/>
                  <a:pt x="86" y="151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86" y="160"/>
                  <a:pt x="86" y="160"/>
                  <a:pt x="86" y="160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6"/>
                  <a:pt x="86" y="168"/>
                </a:cubicBezTo>
                <a:cubicBezTo>
                  <a:pt x="85" y="169"/>
                  <a:pt x="85" y="171"/>
                  <a:pt x="85" y="171"/>
                </a:cubicBezTo>
                <a:cubicBezTo>
                  <a:pt x="82" y="171"/>
                  <a:pt x="82" y="171"/>
                  <a:pt x="82" y="171"/>
                </a:cubicBezTo>
                <a:cubicBezTo>
                  <a:pt x="81" y="173"/>
                  <a:pt x="81" y="173"/>
                  <a:pt x="81" y="173"/>
                </a:cubicBezTo>
                <a:cubicBezTo>
                  <a:pt x="86" y="176"/>
                  <a:pt x="86" y="176"/>
                  <a:pt x="86" y="176"/>
                </a:cubicBezTo>
                <a:cubicBezTo>
                  <a:pt x="86" y="176"/>
                  <a:pt x="86" y="178"/>
                  <a:pt x="86" y="179"/>
                </a:cubicBezTo>
                <a:cubicBezTo>
                  <a:pt x="85" y="180"/>
                  <a:pt x="84" y="180"/>
                  <a:pt x="84" y="180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4" y="182"/>
                  <a:pt x="74" y="182"/>
                  <a:pt x="74" y="182"/>
                </a:cubicBezTo>
                <a:cubicBezTo>
                  <a:pt x="74" y="182"/>
                  <a:pt x="82" y="184"/>
                  <a:pt x="81" y="185"/>
                </a:cubicBezTo>
                <a:cubicBezTo>
                  <a:pt x="80" y="187"/>
                  <a:pt x="79" y="186"/>
                  <a:pt x="79" y="186"/>
                </a:cubicBezTo>
                <a:cubicBezTo>
                  <a:pt x="79" y="186"/>
                  <a:pt x="76" y="186"/>
                  <a:pt x="75" y="186"/>
                </a:cubicBezTo>
                <a:cubicBezTo>
                  <a:pt x="75" y="186"/>
                  <a:pt x="72" y="186"/>
                  <a:pt x="72" y="186"/>
                </a:cubicBezTo>
                <a:cubicBezTo>
                  <a:pt x="75" y="191"/>
                  <a:pt x="75" y="191"/>
                  <a:pt x="75" y="191"/>
                </a:cubicBezTo>
                <a:cubicBezTo>
                  <a:pt x="78" y="193"/>
                  <a:pt x="78" y="193"/>
                  <a:pt x="78" y="193"/>
                </a:cubicBezTo>
                <a:cubicBezTo>
                  <a:pt x="78" y="194"/>
                  <a:pt x="78" y="194"/>
                  <a:pt x="78" y="194"/>
                </a:cubicBezTo>
                <a:cubicBezTo>
                  <a:pt x="78" y="194"/>
                  <a:pt x="77" y="196"/>
                  <a:pt x="76" y="196"/>
                </a:cubicBezTo>
                <a:cubicBezTo>
                  <a:pt x="75" y="196"/>
                  <a:pt x="73" y="196"/>
                  <a:pt x="73" y="196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199"/>
                  <a:pt x="76" y="201"/>
                  <a:pt x="76" y="202"/>
                </a:cubicBezTo>
                <a:cubicBezTo>
                  <a:pt x="76" y="202"/>
                  <a:pt x="77" y="207"/>
                  <a:pt x="77" y="207"/>
                </a:cubicBezTo>
                <a:cubicBezTo>
                  <a:pt x="77" y="211"/>
                  <a:pt x="77" y="211"/>
                  <a:pt x="77" y="211"/>
                </a:cubicBezTo>
                <a:cubicBezTo>
                  <a:pt x="76" y="213"/>
                  <a:pt x="76" y="213"/>
                  <a:pt x="76" y="213"/>
                </a:cubicBezTo>
                <a:cubicBezTo>
                  <a:pt x="78" y="216"/>
                  <a:pt x="78" y="216"/>
                  <a:pt x="78" y="216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9" y="223"/>
                  <a:pt x="79" y="223"/>
                  <a:pt x="79" y="223"/>
                </a:cubicBezTo>
                <a:cubicBezTo>
                  <a:pt x="81" y="226"/>
                  <a:pt x="81" y="226"/>
                  <a:pt x="81" y="226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84" y="240"/>
                  <a:pt x="84" y="240"/>
                  <a:pt x="84" y="240"/>
                </a:cubicBezTo>
                <a:cubicBezTo>
                  <a:pt x="84" y="240"/>
                  <a:pt x="86" y="245"/>
                  <a:pt x="86" y="245"/>
                </a:cubicBezTo>
                <a:cubicBezTo>
                  <a:pt x="86" y="245"/>
                  <a:pt x="88" y="249"/>
                  <a:pt x="88" y="249"/>
                </a:cubicBezTo>
                <a:cubicBezTo>
                  <a:pt x="90" y="254"/>
                  <a:pt x="90" y="254"/>
                  <a:pt x="90" y="254"/>
                </a:cubicBezTo>
                <a:cubicBezTo>
                  <a:pt x="90" y="254"/>
                  <a:pt x="89" y="260"/>
                  <a:pt x="89" y="260"/>
                </a:cubicBezTo>
                <a:cubicBezTo>
                  <a:pt x="89" y="261"/>
                  <a:pt x="92" y="266"/>
                  <a:pt x="92" y="266"/>
                </a:cubicBezTo>
                <a:cubicBezTo>
                  <a:pt x="92" y="266"/>
                  <a:pt x="85" y="261"/>
                  <a:pt x="80" y="261"/>
                </a:cubicBezTo>
                <a:cubicBezTo>
                  <a:pt x="75" y="262"/>
                  <a:pt x="68" y="266"/>
                  <a:pt x="66" y="284"/>
                </a:cubicBezTo>
                <a:cubicBezTo>
                  <a:pt x="65" y="303"/>
                  <a:pt x="66" y="339"/>
                  <a:pt x="66" y="340"/>
                </a:cubicBezTo>
                <a:cubicBezTo>
                  <a:pt x="66" y="341"/>
                  <a:pt x="67" y="350"/>
                  <a:pt x="69" y="355"/>
                </a:cubicBezTo>
                <a:cubicBezTo>
                  <a:pt x="71" y="360"/>
                  <a:pt x="79" y="381"/>
                  <a:pt x="82" y="386"/>
                </a:cubicBezTo>
                <a:cubicBezTo>
                  <a:pt x="85" y="391"/>
                  <a:pt x="104" y="421"/>
                  <a:pt x="118" y="396"/>
                </a:cubicBezTo>
                <a:cubicBezTo>
                  <a:pt x="118" y="396"/>
                  <a:pt x="122" y="443"/>
                  <a:pt x="122" y="445"/>
                </a:cubicBezTo>
                <a:cubicBezTo>
                  <a:pt x="121" y="446"/>
                  <a:pt x="121" y="497"/>
                  <a:pt x="121" y="497"/>
                </a:cubicBezTo>
                <a:cubicBezTo>
                  <a:pt x="120" y="498"/>
                  <a:pt x="120" y="498"/>
                  <a:pt x="120" y="498"/>
                </a:cubicBezTo>
                <a:cubicBezTo>
                  <a:pt x="120" y="498"/>
                  <a:pt x="98" y="538"/>
                  <a:pt x="94" y="544"/>
                </a:cubicBezTo>
                <a:cubicBezTo>
                  <a:pt x="94" y="544"/>
                  <a:pt x="83" y="548"/>
                  <a:pt x="75" y="551"/>
                </a:cubicBezTo>
                <a:cubicBezTo>
                  <a:pt x="68" y="555"/>
                  <a:pt x="45" y="566"/>
                  <a:pt x="39" y="570"/>
                </a:cubicBezTo>
                <a:cubicBezTo>
                  <a:pt x="32" y="574"/>
                  <a:pt x="0" y="594"/>
                  <a:pt x="0" y="594"/>
                </a:cubicBezTo>
                <a:cubicBezTo>
                  <a:pt x="0" y="754"/>
                  <a:pt x="0" y="754"/>
                  <a:pt x="0" y="754"/>
                </a:cubicBezTo>
                <a:lnTo>
                  <a:pt x="635" y="75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0" name="Freeform 11"/>
          <p:cNvSpPr>
            <a:spLocks/>
          </p:cNvSpPr>
          <p:nvPr/>
        </p:nvSpPr>
        <p:spPr bwMode="gray">
          <a:xfrm>
            <a:off x="477660" y="2420915"/>
            <a:ext cx="542134" cy="648044"/>
          </a:xfrm>
          <a:custGeom>
            <a:avLst/>
            <a:gdLst>
              <a:gd name="T0" fmla="*/ 2147483647 w 684"/>
              <a:gd name="T1" fmla="*/ 2147483647 h 784"/>
              <a:gd name="T2" fmla="*/ 2147483647 w 684"/>
              <a:gd name="T3" fmla="*/ 2147483647 h 784"/>
              <a:gd name="T4" fmla="*/ 2147483647 w 684"/>
              <a:gd name="T5" fmla="*/ 2147483647 h 784"/>
              <a:gd name="T6" fmla="*/ 2147483647 w 684"/>
              <a:gd name="T7" fmla="*/ 2147483647 h 784"/>
              <a:gd name="T8" fmla="*/ 2147483647 w 684"/>
              <a:gd name="T9" fmla="*/ 2147483647 h 784"/>
              <a:gd name="T10" fmla="*/ 2147483647 w 684"/>
              <a:gd name="T11" fmla="*/ 2147483647 h 784"/>
              <a:gd name="T12" fmla="*/ 2147483647 w 684"/>
              <a:gd name="T13" fmla="*/ 2147483647 h 784"/>
              <a:gd name="T14" fmla="*/ 2147483647 w 684"/>
              <a:gd name="T15" fmla="*/ 2147483647 h 784"/>
              <a:gd name="T16" fmla="*/ 2147483647 w 684"/>
              <a:gd name="T17" fmla="*/ 2147483647 h 784"/>
              <a:gd name="T18" fmla="*/ 2147483647 w 684"/>
              <a:gd name="T19" fmla="*/ 2147483647 h 784"/>
              <a:gd name="T20" fmla="*/ 2147483647 w 684"/>
              <a:gd name="T21" fmla="*/ 2147483647 h 784"/>
              <a:gd name="T22" fmla="*/ 2147483647 w 684"/>
              <a:gd name="T23" fmla="*/ 2147483647 h 784"/>
              <a:gd name="T24" fmla="*/ 2147483647 w 684"/>
              <a:gd name="T25" fmla="*/ 2147483647 h 784"/>
              <a:gd name="T26" fmla="*/ 2147483647 w 684"/>
              <a:gd name="T27" fmla="*/ 2147483647 h 784"/>
              <a:gd name="T28" fmla="*/ 2147483647 w 684"/>
              <a:gd name="T29" fmla="*/ 2147483647 h 784"/>
              <a:gd name="T30" fmla="*/ 2147483647 w 684"/>
              <a:gd name="T31" fmla="*/ 2147483647 h 784"/>
              <a:gd name="T32" fmla="*/ 2147483647 w 684"/>
              <a:gd name="T33" fmla="*/ 2147483647 h 784"/>
              <a:gd name="T34" fmla="*/ 2147483647 w 684"/>
              <a:gd name="T35" fmla="*/ 2147483647 h 784"/>
              <a:gd name="T36" fmla="*/ 2147483647 w 684"/>
              <a:gd name="T37" fmla="*/ 2147483647 h 784"/>
              <a:gd name="T38" fmla="*/ 2147483647 w 684"/>
              <a:gd name="T39" fmla="*/ 2147483647 h 784"/>
              <a:gd name="T40" fmla="*/ 2147483647 w 684"/>
              <a:gd name="T41" fmla="*/ 2147483647 h 784"/>
              <a:gd name="T42" fmla="*/ 2147483647 w 684"/>
              <a:gd name="T43" fmla="*/ 2147483647 h 784"/>
              <a:gd name="T44" fmla="*/ 2147483647 w 684"/>
              <a:gd name="T45" fmla="*/ 2147483647 h 784"/>
              <a:gd name="T46" fmla="*/ 2147483647 w 684"/>
              <a:gd name="T47" fmla="*/ 2147483647 h 784"/>
              <a:gd name="T48" fmla="*/ 2147483647 w 684"/>
              <a:gd name="T49" fmla="*/ 2147483647 h 784"/>
              <a:gd name="T50" fmla="*/ 2147483647 w 684"/>
              <a:gd name="T51" fmla="*/ 2147483647 h 784"/>
              <a:gd name="T52" fmla="*/ 2147483647 w 684"/>
              <a:gd name="T53" fmla="*/ 2147483647 h 784"/>
              <a:gd name="T54" fmla="*/ 2147483647 w 684"/>
              <a:gd name="T55" fmla="*/ 2147483647 h 784"/>
              <a:gd name="T56" fmla="*/ 2147483647 w 684"/>
              <a:gd name="T57" fmla="*/ 2147483647 h 784"/>
              <a:gd name="T58" fmla="*/ 2147483647 w 684"/>
              <a:gd name="T59" fmla="*/ 2147483647 h 784"/>
              <a:gd name="T60" fmla="*/ 2147483647 w 684"/>
              <a:gd name="T61" fmla="*/ 2147483647 h 784"/>
              <a:gd name="T62" fmla="*/ 2147483647 w 684"/>
              <a:gd name="T63" fmla="*/ 2147483647 h 784"/>
              <a:gd name="T64" fmla="*/ 2147483647 w 684"/>
              <a:gd name="T65" fmla="*/ 2147483647 h 784"/>
              <a:gd name="T66" fmla="*/ 2147483647 w 684"/>
              <a:gd name="T67" fmla="*/ 2147483647 h 784"/>
              <a:gd name="T68" fmla="*/ 2147483647 w 684"/>
              <a:gd name="T69" fmla="*/ 2147483647 h 784"/>
              <a:gd name="T70" fmla="*/ 2147483647 w 684"/>
              <a:gd name="T71" fmla="*/ 2147483647 h 784"/>
              <a:gd name="T72" fmla="*/ 2147483647 w 684"/>
              <a:gd name="T73" fmla="*/ 2147483647 h 784"/>
              <a:gd name="T74" fmla="*/ 2147483647 w 684"/>
              <a:gd name="T75" fmla="*/ 2147483647 h 784"/>
              <a:gd name="T76" fmla="*/ 2147483647 w 684"/>
              <a:gd name="T77" fmla="*/ 2147483647 h 784"/>
              <a:gd name="T78" fmla="*/ 2147483647 w 684"/>
              <a:gd name="T79" fmla="*/ 2147483647 h 784"/>
              <a:gd name="T80" fmla="*/ 2147483647 w 684"/>
              <a:gd name="T81" fmla="*/ 2147483647 h 784"/>
              <a:gd name="T82" fmla="*/ 2147483647 w 684"/>
              <a:gd name="T83" fmla="*/ 2147483647 h 784"/>
              <a:gd name="T84" fmla="*/ 2147483647 w 684"/>
              <a:gd name="T85" fmla="*/ 2147483647 h 784"/>
              <a:gd name="T86" fmla="*/ 2147483647 w 684"/>
              <a:gd name="T87" fmla="*/ 2147483647 h 784"/>
              <a:gd name="T88" fmla="*/ 2147483647 w 684"/>
              <a:gd name="T89" fmla="*/ 2147483647 h 784"/>
              <a:gd name="T90" fmla="*/ 2147483647 w 684"/>
              <a:gd name="T91" fmla="*/ 2147483647 h 784"/>
              <a:gd name="T92" fmla="*/ 2147483647 w 684"/>
              <a:gd name="T93" fmla="*/ 2147483647 h 784"/>
              <a:gd name="T94" fmla="*/ 2147483647 w 684"/>
              <a:gd name="T95" fmla="*/ 2147483647 h 784"/>
              <a:gd name="T96" fmla="*/ 2147483647 w 684"/>
              <a:gd name="T97" fmla="*/ 2147483647 h 784"/>
              <a:gd name="T98" fmla="*/ 2147483647 w 684"/>
              <a:gd name="T99" fmla="*/ 2147483647 h 784"/>
              <a:gd name="T100" fmla="*/ 2147483647 w 684"/>
              <a:gd name="T101" fmla="*/ 2147483647 h 784"/>
              <a:gd name="T102" fmla="*/ 2147483647 w 684"/>
              <a:gd name="T103" fmla="*/ 2147483647 h 784"/>
              <a:gd name="T104" fmla="*/ 2147483647 w 684"/>
              <a:gd name="T105" fmla="*/ 2147483647 h 784"/>
              <a:gd name="T106" fmla="*/ 2147483647 w 684"/>
              <a:gd name="T107" fmla="*/ 2147483647 h 784"/>
              <a:gd name="T108" fmla="*/ 2147483647 w 684"/>
              <a:gd name="T109" fmla="*/ 2147483647 h 784"/>
              <a:gd name="T110" fmla="*/ 2147483647 w 684"/>
              <a:gd name="T111" fmla="*/ 2147483647 h 784"/>
              <a:gd name="T112" fmla="*/ 2147483647 w 684"/>
              <a:gd name="T113" fmla="*/ 2147483647 h 784"/>
              <a:gd name="T114" fmla="*/ 2147483647 w 684"/>
              <a:gd name="T115" fmla="*/ 2147483647 h 784"/>
              <a:gd name="T116" fmla="*/ 2147483647 w 684"/>
              <a:gd name="T117" fmla="*/ 2147483647 h 784"/>
              <a:gd name="T118" fmla="*/ 2147483647 w 684"/>
              <a:gd name="T119" fmla="*/ 2147483647 h 784"/>
              <a:gd name="T120" fmla="*/ 2147483647 w 684"/>
              <a:gd name="T121" fmla="*/ 2147483647 h 784"/>
              <a:gd name="T122" fmla="*/ 2147483647 w 684"/>
              <a:gd name="T123" fmla="*/ 2147483647 h 78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84"/>
              <a:gd name="T187" fmla="*/ 0 h 784"/>
              <a:gd name="T188" fmla="*/ 684 w 684"/>
              <a:gd name="T189" fmla="*/ 784 h 78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84" h="784">
                <a:moveTo>
                  <a:pt x="0" y="783"/>
                </a:moveTo>
                <a:cubicBezTo>
                  <a:pt x="0" y="532"/>
                  <a:pt x="0" y="532"/>
                  <a:pt x="0" y="532"/>
                </a:cubicBezTo>
                <a:cubicBezTo>
                  <a:pt x="0" y="532"/>
                  <a:pt x="54" y="510"/>
                  <a:pt x="78" y="504"/>
                </a:cubicBezTo>
                <a:cubicBezTo>
                  <a:pt x="102" y="498"/>
                  <a:pt x="112" y="491"/>
                  <a:pt x="115" y="490"/>
                </a:cubicBezTo>
                <a:cubicBezTo>
                  <a:pt x="117" y="488"/>
                  <a:pt x="133" y="478"/>
                  <a:pt x="136" y="476"/>
                </a:cubicBezTo>
                <a:cubicBezTo>
                  <a:pt x="138" y="474"/>
                  <a:pt x="159" y="458"/>
                  <a:pt x="167" y="438"/>
                </a:cubicBezTo>
                <a:cubicBezTo>
                  <a:pt x="167" y="438"/>
                  <a:pt x="172" y="427"/>
                  <a:pt x="193" y="422"/>
                </a:cubicBezTo>
                <a:cubicBezTo>
                  <a:pt x="193" y="422"/>
                  <a:pt x="198" y="415"/>
                  <a:pt x="201" y="412"/>
                </a:cubicBezTo>
                <a:cubicBezTo>
                  <a:pt x="201" y="412"/>
                  <a:pt x="201" y="390"/>
                  <a:pt x="200" y="384"/>
                </a:cubicBezTo>
                <a:cubicBezTo>
                  <a:pt x="199" y="379"/>
                  <a:pt x="198" y="360"/>
                  <a:pt x="198" y="357"/>
                </a:cubicBezTo>
                <a:cubicBezTo>
                  <a:pt x="198" y="354"/>
                  <a:pt x="198" y="333"/>
                  <a:pt x="196" y="332"/>
                </a:cubicBezTo>
                <a:cubicBezTo>
                  <a:pt x="195" y="331"/>
                  <a:pt x="189" y="330"/>
                  <a:pt x="188" y="330"/>
                </a:cubicBezTo>
                <a:cubicBezTo>
                  <a:pt x="187" y="330"/>
                  <a:pt x="180" y="329"/>
                  <a:pt x="177" y="327"/>
                </a:cubicBezTo>
                <a:cubicBezTo>
                  <a:pt x="175" y="324"/>
                  <a:pt x="173" y="322"/>
                  <a:pt x="172" y="317"/>
                </a:cubicBezTo>
                <a:cubicBezTo>
                  <a:pt x="172" y="317"/>
                  <a:pt x="170" y="311"/>
                  <a:pt x="169" y="308"/>
                </a:cubicBezTo>
                <a:cubicBezTo>
                  <a:pt x="169" y="308"/>
                  <a:pt x="165" y="292"/>
                  <a:pt x="164" y="285"/>
                </a:cubicBezTo>
                <a:cubicBezTo>
                  <a:pt x="164" y="285"/>
                  <a:pt x="164" y="278"/>
                  <a:pt x="161" y="274"/>
                </a:cubicBezTo>
                <a:cubicBezTo>
                  <a:pt x="158" y="270"/>
                  <a:pt x="156" y="267"/>
                  <a:pt x="156" y="265"/>
                </a:cubicBezTo>
                <a:cubicBezTo>
                  <a:pt x="155" y="263"/>
                  <a:pt x="153" y="238"/>
                  <a:pt x="165" y="234"/>
                </a:cubicBezTo>
                <a:cubicBezTo>
                  <a:pt x="165" y="232"/>
                  <a:pt x="165" y="232"/>
                  <a:pt x="165" y="232"/>
                </a:cubicBezTo>
                <a:cubicBezTo>
                  <a:pt x="163" y="232"/>
                  <a:pt x="163" y="232"/>
                  <a:pt x="163" y="232"/>
                </a:cubicBezTo>
                <a:cubicBezTo>
                  <a:pt x="163" y="230"/>
                  <a:pt x="163" y="230"/>
                  <a:pt x="163" y="230"/>
                </a:cubicBezTo>
                <a:cubicBezTo>
                  <a:pt x="161" y="232"/>
                  <a:pt x="161" y="232"/>
                  <a:pt x="161" y="232"/>
                </a:cubicBezTo>
                <a:cubicBezTo>
                  <a:pt x="163" y="228"/>
                  <a:pt x="163" y="228"/>
                  <a:pt x="163" y="228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63" y="226"/>
                  <a:pt x="163" y="226"/>
                  <a:pt x="163" y="226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3" y="222"/>
                  <a:pt x="163" y="222"/>
                  <a:pt x="163" y="222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63" y="219"/>
                  <a:pt x="163" y="219"/>
                  <a:pt x="163" y="219"/>
                </a:cubicBezTo>
                <a:cubicBezTo>
                  <a:pt x="161" y="220"/>
                  <a:pt x="161" y="220"/>
                  <a:pt x="161" y="220"/>
                </a:cubicBezTo>
                <a:cubicBezTo>
                  <a:pt x="162" y="216"/>
                  <a:pt x="162" y="216"/>
                  <a:pt x="162" y="216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1" y="213"/>
                  <a:pt x="161" y="213"/>
                </a:cubicBezTo>
                <a:cubicBezTo>
                  <a:pt x="162" y="208"/>
                  <a:pt x="162" y="208"/>
                  <a:pt x="162" y="208"/>
                </a:cubicBezTo>
                <a:cubicBezTo>
                  <a:pt x="159" y="211"/>
                  <a:pt x="159" y="211"/>
                  <a:pt x="159" y="211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62" y="203"/>
                  <a:pt x="160" y="204"/>
                  <a:pt x="160" y="203"/>
                </a:cubicBezTo>
                <a:cubicBezTo>
                  <a:pt x="160" y="202"/>
                  <a:pt x="162" y="200"/>
                  <a:pt x="162" y="200"/>
                </a:cubicBezTo>
                <a:cubicBezTo>
                  <a:pt x="160" y="197"/>
                  <a:pt x="160" y="197"/>
                  <a:pt x="160" y="197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89"/>
                  <a:pt x="160" y="189"/>
                  <a:pt x="160" y="189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86"/>
                  <a:pt x="160" y="186"/>
                  <a:pt x="160" y="186"/>
                </a:cubicBezTo>
                <a:cubicBezTo>
                  <a:pt x="158" y="186"/>
                  <a:pt x="158" y="186"/>
                  <a:pt x="158" y="186"/>
                </a:cubicBezTo>
                <a:cubicBezTo>
                  <a:pt x="159" y="184"/>
                  <a:pt x="159" y="184"/>
                  <a:pt x="159" y="184"/>
                </a:cubicBezTo>
                <a:cubicBezTo>
                  <a:pt x="159" y="184"/>
                  <a:pt x="157" y="184"/>
                  <a:pt x="158" y="184"/>
                </a:cubicBezTo>
                <a:cubicBezTo>
                  <a:pt x="159" y="183"/>
                  <a:pt x="160" y="182"/>
                  <a:pt x="160" y="182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58" y="180"/>
                  <a:pt x="158" y="180"/>
                  <a:pt x="158" y="180"/>
                </a:cubicBezTo>
                <a:cubicBezTo>
                  <a:pt x="158" y="180"/>
                  <a:pt x="155" y="180"/>
                  <a:pt x="155" y="180"/>
                </a:cubicBezTo>
                <a:cubicBezTo>
                  <a:pt x="156" y="179"/>
                  <a:pt x="160" y="177"/>
                  <a:pt x="159" y="177"/>
                </a:cubicBezTo>
                <a:cubicBezTo>
                  <a:pt x="158" y="177"/>
                  <a:pt x="156" y="176"/>
                  <a:pt x="156" y="176"/>
                </a:cubicBezTo>
                <a:cubicBezTo>
                  <a:pt x="157" y="175"/>
                  <a:pt x="157" y="175"/>
                  <a:pt x="157" y="175"/>
                </a:cubicBezTo>
                <a:cubicBezTo>
                  <a:pt x="157" y="175"/>
                  <a:pt x="156" y="173"/>
                  <a:pt x="156" y="173"/>
                </a:cubicBezTo>
                <a:cubicBezTo>
                  <a:pt x="156" y="172"/>
                  <a:pt x="156" y="171"/>
                  <a:pt x="156" y="17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6"/>
                  <a:pt x="157" y="166"/>
                  <a:pt x="157" y="166"/>
                </a:cubicBezTo>
                <a:cubicBezTo>
                  <a:pt x="158" y="164"/>
                  <a:pt x="158" y="164"/>
                  <a:pt x="158" y="164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159" y="161"/>
                  <a:pt x="159" y="161"/>
                  <a:pt x="159" y="161"/>
                </a:cubicBezTo>
                <a:cubicBezTo>
                  <a:pt x="155" y="161"/>
                  <a:pt x="155" y="161"/>
                  <a:pt x="155" y="161"/>
                </a:cubicBezTo>
                <a:cubicBezTo>
                  <a:pt x="158" y="158"/>
                  <a:pt x="158" y="158"/>
                  <a:pt x="158" y="158"/>
                </a:cubicBezTo>
                <a:cubicBezTo>
                  <a:pt x="153" y="160"/>
                  <a:pt x="153" y="160"/>
                  <a:pt x="153" y="160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1" y="159"/>
                  <a:pt x="151" y="159"/>
                  <a:pt x="151" y="159"/>
                </a:cubicBezTo>
                <a:cubicBezTo>
                  <a:pt x="161" y="152"/>
                  <a:pt x="161" y="152"/>
                  <a:pt x="161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52" y="154"/>
                  <a:pt x="152" y="154"/>
                  <a:pt x="152" y="154"/>
                </a:cubicBezTo>
                <a:cubicBezTo>
                  <a:pt x="159" y="151"/>
                  <a:pt x="159" y="151"/>
                  <a:pt x="159" y="151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8" y="149"/>
                  <a:pt x="158" y="149"/>
                  <a:pt x="158" y="149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58" y="142"/>
                  <a:pt x="158" y="142"/>
                  <a:pt x="158" y="142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158" y="139"/>
                  <a:pt x="158" y="139"/>
                  <a:pt x="158" y="139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6" y="136"/>
                  <a:pt x="166" y="136"/>
                  <a:pt x="166" y="136"/>
                </a:cubicBezTo>
                <a:cubicBezTo>
                  <a:pt x="161" y="136"/>
                  <a:pt x="161" y="136"/>
                  <a:pt x="161" y="136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62" y="133"/>
                  <a:pt x="162" y="132"/>
                  <a:pt x="161" y="132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60" y="132"/>
                  <a:pt x="157" y="132"/>
                  <a:pt x="155" y="132"/>
                </a:cubicBezTo>
                <a:cubicBezTo>
                  <a:pt x="154" y="132"/>
                  <a:pt x="152" y="132"/>
                  <a:pt x="152" y="132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3" y="128"/>
                  <a:pt x="163" y="128"/>
                  <a:pt x="163" y="128"/>
                </a:cubicBezTo>
                <a:cubicBezTo>
                  <a:pt x="164" y="127"/>
                  <a:pt x="164" y="127"/>
                  <a:pt x="164" y="12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56" y="126"/>
                  <a:pt x="156" y="126"/>
                  <a:pt x="156" y="126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58" y="123"/>
                  <a:pt x="158" y="123"/>
                  <a:pt x="158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65" y="121"/>
                  <a:pt x="165" y="121"/>
                  <a:pt x="165" y="121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61" y="118"/>
                  <a:pt x="161" y="118"/>
                  <a:pt x="161" y="118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157" y="116"/>
                  <a:pt x="157" y="116"/>
                  <a:pt x="157" y="116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68" y="116"/>
                  <a:pt x="166" y="116"/>
                  <a:pt x="164" y="115"/>
                </a:cubicBezTo>
                <a:cubicBezTo>
                  <a:pt x="163" y="114"/>
                  <a:pt x="161" y="113"/>
                  <a:pt x="161" y="113"/>
                </a:cubicBezTo>
                <a:cubicBezTo>
                  <a:pt x="159" y="113"/>
                  <a:pt x="159" y="113"/>
                  <a:pt x="159" y="113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8"/>
                  <a:pt x="165" y="108"/>
                  <a:pt x="165" y="108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56" y="102"/>
                  <a:pt x="156" y="102"/>
                  <a:pt x="156" y="102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63" y="100"/>
                  <a:pt x="163" y="100"/>
                  <a:pt x="163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7" y="99"/>
                  <a:pt x="167" y="99"/>
                  <a:pt x="167" y="99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7" y="98"/>
                  <a:pt x="177" y="98"/>
                  <a:pt x="177" y="98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58" y="85"/>
                  <a:pt x="158" y="85"/>
                  <a:pt x="158" y="85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63" y="82"/>
                  <a:pt x="163" y="82"/>
                  <a:pt x="163" y="82"/>
                </a:cubicBezTo>
                <a:cubicBezTo>
                  <a:pt x="173" y="88"/>
                  <a:pt x="173" y="88"/>
                  <a:pt x="173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8" y="83"/>
                  <a:pt x="178" y="83"/>
                  <a:pt x="178" y="83"/>
                </a:cubicBezTo>
                <a:cubicBezTo>
                  <a:pt x="166" y="77"/>
                  <a:pt x="166" y="77"/>
                  <a:pt x="166" y="77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2"/>
                  <a:pt x="166" y="71"/>
                  <a:pt x="164" y="69"/>
                </a:cubicBezTo>
                <a:cubicBezTo>
                  <a:pt x="163" y="67"/>
                  <a:pt x="176" y="79"/>
                  <a:pt x="176" y="79"/>
                </a:cubicBezTo>
                <a:cubicBezTo>
                  <a:pt x="174" y="77"/>
                  <a:pt x="174" y="77"/>
                  <a:pt x="174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81" y="79"/>
                  <a:pt x="181" y="79"/>
                  <a:pt x="181" y="79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83" y="78"/>
                  <a:pt x="183" y="78"/>
                  <a:pt x="183" y="78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78" y="73"/>
                  <a:pt x="178" y="73"/>
                  <a:pt x="178" y="73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2" y="70"/>
                  <a:pt x="182" y="70"/>
                  <a:pt x="182" y="70"/>
                </a:cubicBezTo>
                <a:cubicBezTo>
                  <a:pt x="173" y="65"/>
                  <a:pt x="173" y="65"/>
                  <a:pt x="173" y="65"/>
                </a:cubicBezTo>
                <a:cubicBezTo>
                  <a:pt x="177" y="66"/>
                  <a:pt x="177" y="66"/>
                  <a:pt x="177" y="66"/>
                </a:cubicBezTo>
                <a:cubicBezTo>
                  <a:pt x="181" y="67"/>
                  <a:pt x="181" y="67"/>
                  <a:pt x="181" y="67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85" y="70"/>
                  <a:pt x="185" y="70"/>
                  <a:pt x="185" y="70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77" y="60"/>
                  <a:pt x="177" y="60"/>
                  <a:pt x="177" y="60"/>
                </a:cubicBezTo>
                <a:cubicBezTo>
                  <a:pt x="188" y="71"/>
                  <a:pt x="188" y="71"/>
                  <a:pt x="188" y="71"/>
                </a:cubicBezTo>
                <a:cubicBezTo>
                  <a:pt x="192" y="74"/>
                  <a:pt x="192" y="74"/>
                  <a:pt x="192" y="74"/>
                </a:cubicBezTo>
                <a:cubicBezTo>
                  <a:pt x="194" y="74"/>
                  <a:pt x="194" y="74"/>
                  <a:pt x="194" y="74"/>
                </a:cubicBezTo>
                <a:cubicBezTo>
                  <a:pt x="194" y="73"/>
                  <a:pt x="194" y="73"/>
                  <a:pt x="194" y="73"/>
                </a:cubicBezTo>
                <a:cubicBezTo>
                  <a:pt x="188" y="69"/>
                  <a:pt x="188" y="69"/>
                  <a:pt x="188" y="69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88" y="66"/>
                  <a:pt x="188" y="66"/>
                  <a:pt x="188" y="66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193" y="70"/>
                  <a:pt x="193" y="70"/>
                  <a:pt x="193" y="7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80" y="60"/>
                  <a:pt x="180" y="60"/>
                  <a:pt x="180" y="60"/>
                </a:cubicBezTo>
                <a:cubicBezTo>
                  <a:pt x="192" y="66"/>
                  <a:pt x="192" y="66"/>
                  <a:pt x="192" y="66"/>
                </a:cubicBezTo>
                <a:cubicBezTo>
                  <a:pt x="190" y="63"/>
                  <a:pt x="190" y="63"/>
                  <a:pt x="190" y="63"/>
                </a:cubicBezTo>
                <a:cubicBezTo>
                  <a:pt x="190" y="63"/>
                  <a:pt x="186" y="61"/>
                  <a:pt x="185" y="60"/>
                </a:cubicBezTo>
                <a:cubicBezTo>
                  <a:pt x="183" y="59"/>
                  <a:pt x="180" y="57"/>
                  <a:pt x="180" y="57"/>
                </a:cubicBezTo>
                <a:cubicBezTo>
                  <a:pt x="184" y="59"/>
                  <a:pt x="184" y="59"/>
                  <a:pt x="184" y="59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5" y="59"/>
                  <a:pt x="185" y="59"/>
                  <a:pt x="185" y="59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9" y="59"/>
                  <a:pt x="189" y="59"/>
                  <a:pt x="189" y="59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0" y="58"/>
                  <a:pt x="190" y="58"/>
                  <a:pt x="190" y="58"/>
                </a:cubicBezTo>
                <a:cubicBezTo>
                  <a:pt x="196" y="62"/>
                  <a:pt x="196" y="62"/>
                  <a:pt x="196" y="62"/>
                </a:cubicBezTo>
                <a:cubicBezTo>
                  <a:pt x="193" y="59"/>
                  <a:pt x="193" y="59"/>
                  <a:pt x="193" y="59"/>
                </a:cubicBezTo>
                <a:cubicBezTo>
                  <a:pt x="186" y="53"/>
                  <a:pt x="186" y="53"/>
                  <a:pt x="186" y="53"/>
                </a:cubicBezTo>
                <a:cubicBezTo>
                  <a:pt x="198" y="61"/>
                  <a:pt x="198" y="61"/>
                  <a:pt x="198" y="61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98" y="59"/>
                  <a:pt x="198" y="59"/>
                  <a:pt x="198" y="59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198" y="56"/>
                  <a:pt x="198" y="56"/>
                  <a:pt x="198" y="56"/>
                </a:cubicBezTo>
                <a:cubicBezTo>
                  <a:pt x="196" y="53"/>
                  <a:pt x="196" y="53"/>
                  <a:pt x="196" y="53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2" y="53"/>
                  <a:pt x="202" y="53"/>
                  <a:pt x="202" y="53"/>
                </a:cubicBezTo>
                <a:cubicBezTo>
                  <a:pt x="197" y="47"/>
                  <a:pt x="197" y="47"/>
                  <a:pt x="197" y="47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7" y="57"/>
                  <a:pt x="207" y="57"/>
                  <a:pt x="207" y="57"/>
                </a:cubicBezTo>
                <a:cubicBezTo>
                  <a:pt x="207" y="57"/>
                  <a:pt x="206" y="56"/>
                  <a:pt x="205" y="54"/>
                </a:cubicBezTo>
                <a:cubicBezTo>
                  <a:pt x="202" y="50"/>
                  <a:pt x="198" y="44"/>
                  <a:pt x="199" y="35"/>
                </a:cubicBezTo>
                <a:cubicBezTo>
                  <a:pt x="201" y="49"/>
                  <a:pt x="201" y="49"/>
                  <a:pt x="201" y="49"/>
                </a:cubicBezTo>
                <a:cubicBezTo>
                  <a:pt x="207" y="55"/>
                  <a:pt x="207" y="55"/>
                  <a:pt x="207" y="55"/>
                </a:cubicBezTo>
                <a:cubicBezTo>
                  <a:pt x="211" y="57"/>
                  <a:pt x="211" y="57"/>
                  <a:pt x="211" y="57"/>
                </a:cubicBezTo>
                <a:cubicBezTo>
                  <a:pt x="210" y="55"/>
                  <a:pt x="210" y="55"/>
                  <a:pt x="210" y="55"/>
                </a:cubicBezTo>
                <a:cubicBezTo>
                  <a:pt x="209" y="52"/>
                  <a:pt x="209" y="52"/>
                  <a:pt x="209" y="52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04" y="41"/>
                  <a:pt x="204" y="41"/>
                  <a:pt x="204" y="41"/>
                </a:cubicBezTo>
                <a:cubicBezTo>
                  <a:pt x="213" y="55"/>
                  <a:pt x="213" y="55"/>
                  <a:pt x="213" y="55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17" y="58"/>
                  <a:pt x="218" y="57"/>
                  <a:pt x="218" y="57"/>
                </a:cubicBezTo>
                <a:cubicBezTo>
                  <a:pt x="217" y="56"/>
                  <a:pt x="208" y="41"/>
                  <a:pt x="208" y="41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18" y="52"/>
                  <a:pt x="218" y="52"/>
                  <a:pt x="218" y="52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8" y="53"/>
                  <a:pt x="218" y="53"/>
                  <a:pt x="218" y="53"/>
                </a:cubicBezTo>
                <a:cubicBezTo>
                  <a:pt x="218" y="49"/>
                  <a:pt x="218" y="49"/>
                  <a:pt x="218" y="49"/>
                </a:cubicBezTo>
                <a:cubicBezTo>
                  <a:pt x="217" y="46"/>
                  <a:pt x="217" y="46"/>
                  <a:pt x="217" y="46"/>
                </a:cubicBezTo>
                <a:cubicBezTo>
                  <a:pt x="217" y="46"/>
                  <a:pt x="217" y="46"/>
                  <a:pt x="217" y="43"/>
                </a:cubicBezTo>
                <a:cubicBezTo>
                  <a:pt x="216" y="40"/>
                  <a:pt x="214" y="34"/>
                  <a:pt x="214" y="34"/>
                </a:cubicBezTo>
                <a:cubicBezTo>
                  <a:pt x="213" y="30"/>
                  <a:pt x="213" y="30"/>
                  <a:pt x="213" y="30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212" y="31"/>
                  <a:pt x="212" y="31"/>
                  <a:pt x="212" y="31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4"/>
                  <a:pt x="221" y="44"/>
                  <a:pt x="222" y="45"/>
                </a:cubicBezTo>
                <a:cubicBezTo>
                  <a:pt x="222" y="47"/>
                  <a:pt x="223" y="50"/>
                  <a:pt x="223" y="50"/>
                </a:cubicBezTo>
                <a:cubicBezTo>
                  <a:pt x="223" y="51"/>
                  <a:pt x="225" y="52"/>
                  <a:pt x="225" y="52"/>
                </a:cubicBezTo>
                <a:cubicBezTo>
                  <a:pt x="222" y="41"/>
                  <a:pt x="222" y="41"/>
                  <a:pt x="222" y="41"/>
                </a:cubicBezTo>
                <a:cubicBezTo>
                  <a:pt x="222" y="36"/>
                  <a:pt x="222" y="36"/>
                  <a:pt x="222" y="36"/>
                </a:cubicBezTo>
                <a:cubicBezTo>
                  <a:pt x="218" y="31"/>
                  <a:pt x="218" y="31"/>
                  <a:pt x="218" y="31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0" y="29"/>
                  <a:pt x="220" y="29"/>
                  <a:pt x="220" y="29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43"/>
                  <a:pt x="228" y="44"/>
                  <a:pt x="228" y="44"/>
                </a:cubicBezTo>
                <a:cubicBezTo>
                  <a:pt x="228" y="43"/>
                  <a:pt x="229" y="41"/>
                  <a:pt x="227" y="38"/>
                </a:cubicBezTo>
                <a:cubicBezTo>
                  <a:pt x="226" y="35"/>
                  <a:pt x="224" y="29"/>
                  <a:pt x="224" y="29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31" y="43"/>
                  <a:pt x="231" y="43"/>
                  <a:pt x="231" y="43"/>
                </a:cubicBezTo>
                <a:cubicBezTo>
                  <a:pt x="234" y="43"/>
                  <a:pt x="234" y="43"/>
                  <a:pt x="234" y="43"/>
                </a:cubicBezTo>
                <a:cubicBezTo>
                  <a:pt x="229" y="23"/>
                  <a:pt x="229" y="23"/>
                  <a:pt x="229" y="23"/>
                </a:cubicBezTo>
                <a:cubicBezTo>
                  <a:pt x="236" y="46"/>
                  <a:pt x="236" y="46"/>
                  <a:pt x="236" y="46"/>
                </a:cubicBezTo>
                <a:cubicBezTo>
                  <a:pt x="235" y="40"/>
                  <a:pt x="235" y="40"/>
                  <a:pt x="235" y="40"/>
                </a:cubicBezTo>
                <a:cubicBezTo>
                  <a:pt x="231" y="23"/>
                  <a:pt x="231" y="23"/>
                  <a:pt x="231" y="23"/>
                </a:cubicBezTo>
                <a:cubicBezTo>
                  <a:pt x="235" y="33"/>
                  <a:pt x="235" y="33"/>
                  <a:pt x="235" y="33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239" y="43"/>
                  <a:pt x="239" y="43"/>
                  <a:pt x="239" y="43"/>
                </a:cubicBezTo>
                <a:cubicBezTo>
                  <a:pt x="241" y="47"/>
                  <a:pt x="241" y="47"/>
                  <a:pt x="241" y="47"/>
                </a:cubicBezTo>
                <a:cubicBezTo>
                  <a:pt x="241" y="47"/>
                  <a:pt x="240" y="42"/>
                  <a:pt x="240" y="42"/>
                </a:cubicBezTo>
                <a:cubicBezTo>
                  <a:pt x="240" y="42"/>
                  <a:pt x="238" y="33"/>
                  <a:pt x="238" y="33"/>
                </a:cubicBezTo>
                <a:cubicBezTo>
                  <a:pt x="238" y="23"/>
                  <a:pt x="238" y="23"/>
                  <a:pt x="238" y="23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41" y="40"/>
                  <a:pt x="241" y="40"/>
                  <a:pt x="241" y="40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2" y="36"/>
                  <a:pt x="242" y="36"/>
                  <a:pt x="242" y="36"/>
                </a:cubicBezTo>
                <a:cubicBezTo>
                  <a:pt x="237" y="19"/>
                  <a:pt x="237" y="19"/>
                  <a:pt x="237" y="19"/>
                </a:cubicBezTo>
                <a:cubicBezTo>
                  <a:pt x="246" y="44"/>
                  <a:pt x="246" y="44"/>
                  <a:pt x="246" y="44"/>
                </a:cubicBezTo>
                <a:cubicBezTo>
                  <a:pt x="248" y="44"/>
                  <a:pt x="248" y="44"/>
                  <a:pt x="248" y="44"/>
                </a:cubicBezTo>
                <a:cubicBezTo>
                  <a:pt x="247" y="40"/>
                  <a:pt x="247" y="40"/>
                  <a:pt x="247" y="40"/>
                </a:cubicBezTo>
                <a:cubicBezTo>
                  <a:pt x="247" y="36"/>
                  <a:pt x="247" y="36"/>
                  <a:pt x="247" y="36"/>
                </a:cubicBezTo>
                <a:cubicBezTo>
                  <a:pt x="247" y="36"/>
                  <a:pt x="249" y="29"/>
                  <a:pt x="249" y="28"/>
                </a:cubicBezTo>
                <a:cubicBezTo>
                  <a:pt x="249" y="28"/>
                  <a:pt x="249" y="23"/>
                  <a:pt x="249" y="23"/>
                </a:cubicBezTo>
                <a:cubicBezTo>
                  <a:pt x="249" y="13"/>
                  <a:pt x="249" y="13"/>
                  <a:pt x="249" y="13"/>
                </a:cubicBezTo>
                <a:cubicBezTo>
                  <a:pt x="250" y="10"/>
                  <a:pt x="250" y="10"/>
                  <a:pt x="250" y="10"/>
                </a:cubicBezTo>
                <a:cubicBezTo>
                  <a:pt x="248" y="21"/>
                  <a:pt x="248" y="21"/>
                  <a:pt x="248" y="21"/>
                </a:cubicBezTo>
                <a:cubicBezTo>
                  <a:pt x="250" y="30"/>
                  <a:pt x="250" y="30"/>
                  <a:pt x="250" y="30"/>
                </a:cubicBezTo>
                <a:cubicBezTo>
                  <a:pt x="252" y="32"/>
                  <a:pt x="252" y="32"/>
                  <a:pt x="252" y="32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3" y="28"/>
                  <a:pt x="254" y="27"/>
                  <a:pt x="254" y="25"/>
                </a:cubicBezTo>
                <a:cubicBezTo>
                  <a:pt x="254" y="23"/>
                  <a:pt x="255" y="18"/>
                  <a:pt x="255" y="18"/>
                </a:cubicBezTo>
                <a:cubicBezTo>
                  <a:pt x="258" y="36"/>
                  <a:pt x="258" y="36"/>
                  <a:pt x="258" y="36"/>
                </a:cubicBezTo>
                <a:cubicBezTo>
                  <a:pt x="262" y="18"/>
                  <a:pt x="262" y="18"/>
                  <a:pt x="262" y="18"/>
                </a:cubicBezTo>
                <a:cubicBezTo>
                  <a:pt x="260" y="32"/>
                  <a:pt x="260" y="32"/>
                  <a:pt x="260" y="32"/>
                </a:cubicBezTo>
                <a:cubicBezTo>
                  <a:pt x="260" y="32"/>
                  <a:pt x="261" y="31"/>
                  <a:pt x="262" y="30"/>
                </a:cubicBezTo>
                <a:cubicBezTo>
                  <a:pt x="262" y="30"/>
                  <a:pt x="263" y="23"/>
                  <a:pt x="263" y="23"/>
                </a:cubicBezTo>
                <a:cubicBezTo>
                  <a:pt x="262" y="16"/>
                  <a:pt x="262" y="16"/>
                  <a:pt x="262" y="16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4" y="27"/>
                  <a:pt x="264" y="27"/>
                </a:cubicBezTo>
                <a:cubicBezTo>
                  <a:pt x="264" y="23"/>
                  <a:pt x="264" y="23"/>
                  <a:pt x="264" y="23"/>
                </a:cubicBezTo>
                <a:cubicBezTo>
                  <a:pt x="265" y="19"/>
                  <a:pt x="265" y="19"/>
                  <a:pt x="265" y="19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6" y="19"/>
                  <a:pt x="266" y="19"/>
                  <a:pt x="266" y="19"/>
                </a:cubicBezTo>
                <a:cubicBezTo>
                  <a:pt x="265" y="27"/>
                  <a:pt x="265" y="27"/>
                  <a:pt x="265" y="27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6" y="30"/>
                  <a:pt x="266" y="30"/>
                  <a:pt x="266" y="30"/>
                </a:cubicBezTo>
                <a:cubicBezTo>
                  <a:pt x="269" y="22"/>
                  <a:pt x="269" y="22"/>
                  <a:pt x="269" y="22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24"/>
                  <a:pt x="269" y="24"/>
                  <a:pt x="269" y="24"/>
                </a:cubicBezTo>
                <a:cubicBezTo>
                  <a:pt x="270" y="23"/>
                  <a:pt x="270" y="23"/>
                  <a:pt x="270" y="23"/>
                </a:cubicBezTo>
                <a:cubicBezTo>
                  <a:pt x="273" y="17"/>
                  <a:pt x="273" y="17"/>
                  <a:pt x="273" y="17"/>
                </a:cubicBezTo>
                <a:cubicBezTo>
                  <a:pt x="273" y="17"/>
                  <a:pt x="271" y="24"/>
                  <a:pt x="271" y="24"/>
                </a:cubicBezTo>
                <a:cubicBezTo>
                  <a:pt x="271" y="25"/>
                  <a:pt x="271" y="29"/>
                  <a:pt x="271" y="29"/>
                </a:cubicBezTo>
                <a:cubicBezTo>
                  <a:pt x="272" y="28"/>
                  <a:pt x="272" y="28"/>
                  <a:pt x="272" y="28"/>
                </a:cubicBezTo>
                <a:cubicBezTo>
                  <a:pt x="272" y="28"/>
                  <a:pt x="272" y="25"/>
                  <a:pt x="272" y="25"/>
                </a:cubicBezTo>
                <a:cubicBezTo>
                  <a:pt x="272" y="25"/>
                  <a:pt x="273" y="22"/>
                  <a:pt x="273" y="21"/>
                </a:cubicBezTo>
                <a:cubicBezTo>
                  <a:pt x="273" y="20"/>
                  <a:pt x="274" y="18"/>
                  <a:pt x="274" y="18"/>
                </a:cubicBezTo>
                <a:cubicBezTo>
                  <a:pt x="274" y="18"/>
                  <a:pt x="275" y="26"/>
                  <a:pt x="275" y="27"/>
                </a:cubicBezTo>
                <a:cubicBezTo>
                  <a:pt x="275" y="28"/>
                  <a:pt x="275" y="32"/>
                  <a:pt x="275" y="32"/>
                </a:cubicBezTo>
                <a:cubicBezTo>
                  <a:pt x="276" y="32"/>
                  <a:pt x="277" y="27"/>
                  <a:pt x="277" y="27"/>
                </a:cubicBezTo>
                <a:cubicBezTo>
                  <a:pt x="279" y="25"/>
                  <a:pt x="279" y="25"/>
                  <a:pt x="279" y="25"/>
                </a:cubicBezTo>
                <a:cubicBezTo>
                  <a:pt x="279" y="25"/>
                  <a:pt x="278" y="23"/>
                  <a:pt x="279" y="22"/>
                </a:cubicBezTo>
                <a:cubicBezTo>
                  <a:pt x="279" y="22"/>
                  <a:pt x="280" y="21"/>
                  <a:pt x="280" y="20"/>
                </a:cubicBezTo>
                <a:cubicBezTo>
                  <a:pt x="281" y="19"/>
                  <a:pt x="281" y="17"/>
                  <a:pt x="281" y="16"/>
                </a:cubicBezTo>
                <a:cubicBezTo>
                  <a:pt x="281" y="16"/>
                  <a:pt x="282" y="12"/>
                  <a:pt x="282" y="11"/>
                </a:cubicBezTo>
                <a:cubicBezTo>
                  <a:pt x="282" y="10"/>
                  <a:pt x="283" y="7"/>
                  <a:pt x="283" y="7"/>
                </a:cubicBezTo>
                <a:cubicBezTo>
                  <a:pt x="282" y="14"/>
                  <a:pt x="282" y="14"/>
                  <a:pt x="282" y="14"/>
                </a:cubicBezTo>
                <a:cubicBezTo>
                  <a:pt x="282" y="18"/>
                  <a:pt x="282" y="18"/>
                  <a:pt x="282" y="18"/>
                </a:cubicBezTo>
                <a:cubicBezTo>
                  <a:pt x="281" y="21"/>
                  <a:pt x="281" y="21"/>
                  <a:pt x="281" y="21"/>
                </a:cubicBezTo>
                <a:cubicBezTo>
                  <a:pt x="282" y="22"/>
                  <a:pt x="282" y="22"/>
                  <a:pt x="282" y="2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3" y="23"/>
                  <a:pt x="283" y="23"/>
                  <a:pt x="283" y="23"/>
                </a:cubicBezTo>
                <a:cubicBezTo>
                  <a:pt x="285" y="23"/>
                  <a:pt x="285" y="23"/>
                  <a:pt x="285" y="23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9" y="13"/>
                  <a:pt x="289" y="13"/>
                  <a:pt x="289" y="13"/>
                </a:cubicBezTo>
                <a:cubicBezTo>
                  <a:pt x="288" y="21"/>
                  <a:pt x="288" y="21"/>
                  <a:pt x="288" y="21"/>
                </a:cubicBezTo>
                <a:cubicBezTo>
                  <a:pt x="290" y="23"/>
                  <a:pt x="290" y="23"/>
                  <a:pt x="290" y="23"/>
                </a:cubicBezTo>
                <a:cubicBezTo>
                  <a:pt x="288" y="8"/>
                  <a:pt x="288" y="8"/>
                  <a:pt x="288" y="8"/>
                </a:cubicBezTo>
                <a:cubicBezTo>
                  <a:pt x="291" y="26"/>
                  <a:pt x="291" y="26"/>
                  <a:pt x="291" y="26"/>
                </a:cubicBezTo>
                <a:cubicBezTo>
                  <a:pt x="292" y="23"/>
                  <a:pt x="292" y="23"/>
                  <a:pt x="292" y="23"/>
                </a:cubicBezTo>
                <a:cubicBezTo>
                  <a:pt x="294" y="18"/>
                  <a:pt x="294" y="18"/>
                  <a:pt x="294" y="18"/>
                </a:cubicBezTo>
                <a:cubicBezTo>
                  <a:pt x="294" y="15"/>
                  <a:pt x="294" y="15"/>
                  <a:pt x="294" y="15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5" y="17"/>
                  <a:pt x="295" y="17"/>
                  <a:pt x="295" y="17"/>
                </a:cubicBezTo>
                <a:cubicBezTo>
                  <a:pt x="295" y="17"/>
                  <a:pt x="296" y="16"/>
                  <a:pt x="296" y="15"/>
                </a:cubicBezTo>
                <a:cubicBezTo>
                  <a:pt x="296" y="15"/>
                  <a:pt x="294" y="6"/>
                  <a:pt x="294" y="6"/>
                </a:cubicBezTo>
                <a:cubicBezTo>
                  <a:pt x="297" y="18"/>
                  <a:pt x="297" y="18"/>
                  <a:pt x="297" y="18"/>
                </a:cubicBezTo>
                <a:cubicBezTo>
                  <a:pt x="298" y="21"/>
                  <a:pt x="298" y="21"/>
                  <a:pt x="298" y="21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00" y="19"/>
                  <a:pt x="300" y="19"/>
                  <a:pt x="300" y="19"/>
                </a:cubicBezTo>
                <a:cubicBezTo>
                  <a:pt x="300" y="19"/>
                  <a:pt x="296" y="5"/>
                  <a:pt x="296" y="3"/>
                </a:cubicBezTo>
                <a:cubicBezTo>
                  <a:pt x="296" y="0"/>
                  <a:pt x="299" y="23"/>
                  <a:pt x="299" y="23"/>
                </a:cubicBezTo>
                <a:cubicBezTo>
                  <a:pt x="301" y="22"/>
                  <a:pt x="301" y="22"/>
                  <a:pt x="301" y="22"/>
                </a:cubicBezTo>
                <a:cubicBezTo>
                  <a:pt x="301" y="22"/>
                  <a:pt x="301" y="21"/>
                  <a:pt x="301" y="21"/>
                </a:cubicBezTo>
                <a:cubicBezTo>
                  <a:pt x="301" y="20"/>
                  <a:pt x="302" y="20"/>
                  <a:pt x="301" y="18"/>
                </a:cubicBezTo>
                <a:cubicBezTo>
                  <a:pt x="301" y="16"/>
                  <a:pt x="302" y="16"/>
                  <a:pt x="302" y="16"/>
                </a:cubicBezTo>
                <a:cubicBezTo>
                  <a:pt x="304" y="21"/>
                  <a:pt x="304" y="21"/>
                  <a:pt x="304" y="21"/>
                </a:cubicBezTo>
                <a:cubicBezTo>
                  <a:pt x="305" y="18"/>
                  <a:pt x="305" y="18"/>
                  <a:pt x="305" y="18"/>
                </a:cubicBezTo>
                <a:cubicBezTo>
                  <a:pt x="307" y="7"/>
                  <a:pt x="307" y="7"/>
                  <a:pt x="307" y="7"/>
                </a:cubicBezTo>
                <a:cubicBezTo>
                  <a:pt x="305" y="18"/>
                  <a:pt x="305" y="18"/>
                  <a:pt x="305" y="18"/>
                </a:cubicBezTo>
                <a:cubicBezTo>
                  <a:pt x="306" y="22"/>
                  <a:pt x="306" y="22"/>
                  <a:pt x="306" y="22"/>
                </a:cubicBezTo>
                <a:cubicBezTo>
                  <a:pt x="308" y="13"/>
                  <a:pt x="308" y="13"/>
                  <a:pt x="308" y="13"/>
                </a:cubicBezTo>
                <a:cubicBezTo>
                  <a:pt x="306" y="23"/>
                  <a:pt x="306" y="23"/>
                  <a:pt x="306" y="23"/>
                </a:cubicBezTo>
                <a:cubicBezTo>
                  <a:pt x="307" y="24"/>
                  <a:pt x="307" y="24"/>
                  <a:pt x="307" y="24"/>
                </a:cubicBezTo>
                <a:cubicBezTo>
                  <a:pt x="307" y="24"/>
                  <a:pt x="308" y="23"/>
                  <a:pt x="308" y="22"/>
                </a:cubicBezTo>
                <a:cubicBezTo>
                  <a:pt x="309" y="21"/>
                  <a:pt x="309" y="19"/>
                  <a:pt x="309" y="19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10" y="5"/>
                  <a:pt x="310" y="5"/>
                  <a:pt x="310" y="5"/>
                </a:cubicBezTo>
                <a:cubicBezTo>
                  <a:pt x="310" y="19"/>
                  <a:pt x="310" y="19"/>
                  <a:pt x="310" y="19"/>
                </a:cubicBezTo>
                <a:cubicBezTo>
                  <a:pt x="310" y="25"/>
                  <a:pt x="310" y="25"/>
                  <a:pt x="310" y="25"/>
                </a:cubicBezTo>
                <a:cubicBezTo>
                  <a:pt x="310" y="27"/>
                  <a:pt x="310" y="27"/>
                  <a:pt x="310" y="27"/>
                </a:cubicBezTo>
                <a:cubicBezTo>
                  <a:pt x="313" y="24"/>
                  <a:pt x="313" y="24"/>
                  <a:pt x="313" y="24"/>
                </a:cubicBezTo>
                <a:cubicBezTo>
                  <a:pt x="315" y="21"/>
                  <a:pt x="315" y="21"/>
                  <a:pt x="315" y="21"/>
                </a:cubicBezTo>
                <a:cubicBezTo>
                  <a:pt x="317" y="13"/>
                  <a:pt x="317" y="13"/>
                  <a:pt x="317" y="13"/>
                </a:cubicBezTo>
                <a:cubicBezTo>
                  <a:pt x="316" y="26"/>
                  <a:pt x="316" y="26"/>
                  <a:pt x="316" y="26"/>
                </a:cubicBezTo>
                <a:cubicBezTo>
                  <a:pt x="318" y="17"/>
                  <a:pt x="318" y="17"/>
                  <a:pt x="318" y="17"/>
                </a:cubicBezTo>
                <a:cubicBezTo>
                  <a:pt x="318" y="21"/>
                  <a:pt x="318" y="21"/>
                  <a:pt x="318" y="21"/>
                </a:cubicBezTo>
                <a:cubicBezTo>
                  <a:pt x="318" y="24"/>
                  <a:pt x="318" y="24"/>
                  <a:pt x="318" y="24"/>
                </a:cubicBezTo>
                <a:cubicBezTo>
                  <a:pt x="319" y="27"/>
                  <a:pt x="319" y="27"/>
                  <a:pt x="319" y="27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2" y="19"/>
                  <a:pt x="322" y="19"/>
                  <a:pt x="322" y="19"/>
                </a:cubicBezTo>
                <a:cubicBezTo>
                  <a:pt x="326" y="13"/>
                  <a:pt x="326" y="13"/>
                  <a:pt x="326" y="13"/>
                </a:cubicBezTo>
                <a:cubicBezTo>
                  <a:pt x="320" y="23"/>
                  <a:pt x="320" y="23"/>
                  <a:pt x="320" y="23"/>
                </a:cubicBezTo>
                <a:cubicBezTo>
                  <a:pt x="321" y="27"/>
                  <a:pt x="321" y="27"/>
                  <a:pt x="321" y="27"/>
                </a:cubicBezTo>
                <a:cubicBezTo>
                  <a:pt x="321" y="30"/>
                  <a:pt x="321" y="30"/>
                  <a:pt x="321" y="30"/>
                </a:cubicBezTo>
                <a:cubicBezTo>
                  <a:pt x="324" y="24"/>
                  <a:pt x="324" y="24"/>
                  <a:pt x="324" y="24"/>
                </a:cubicBezTo>
                <a:cubicBezTo>
                  <a:pt x="333" y="15"/>
                  <a:pt x="333" y="15"/>
                  <a:pt x="333" y="15"/>
                </a:cubicBezTo>
                <a:cubicBezTo>
                  <a:pt x="320" y="30"/>
                  <a:pt x="320" y="30"/>
                  <a:pt x="320" y="30"/>
                </a:cubicBezTo>
                <a:cubicBezTo>
                  <a:pt x="321" y="31"/>
                  <a:pt x="321" y="31"/>
                  <a:pt x="321" y="31"/>
                </a:cubicBezTo>
                <a:cubicBezTo>
                  <a:pt x="336" y="22"/>
                  <a:pt x="336" y="22"/>
                  <a:pt x="336" y="22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0" y="33"/>
                  <a:pt x="319" y="35"/>
                  <a:pt x="319" y="35"/>
                </a:cubicBezTo>
                <a:cubicBezTo>
                  <a:pt x="320" y="36"/>
                  <a:pt x="320" y="38"/>
                  <a:pt x="320" y="38"/>
                </a:cubicBezTo>
                <a:cubicBezTo>
                  <a:pt x="322" y="33"/>
                  <a:pt x="322" y="33"/>
                  <a:pt x="322" y="33"/>
                </a:cubicBezTo>
                <a:cubicBezTo>
                  <a:pt x="323" y="36"/>
                  <a:pt x="323" y="36"/>
                  <a:pt x="323" y="36"/>
                </a:cubicBezTo>
                <a:cubicBezTo>
                  <a:pt x="323" y="33"/>
                  <a:pt x="323" y="33"/>
                  <a:pt x="323" y="33"/>
                </a:cubicBezTo>
                <a:cubicBezTo>
                  <a:pt x="324" y="35"/>
                  <a:pt x="324" y="35"/>
                  <a:pt x="324" y="35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329" y="32"/>
                  <a:pt x="329" y="32"/>
                  <a:pt x="329" y="32"/>
                </a:cubicBezTo>
                <a:cubicBezTo>
                  <a:pt x="345" y="15"/>
                  <a:pt x="345" y="15"/>
                  <a:pt x="345" y="15"/>
                </a:cubicBezTo>
                <a:cubicBezTo>
                  <a:pt x="330" y="33"/>
                  <a:pt x="330" y="33"/>
                  <a:pt x="330" y="33"/>
                </a:cubicBezTo>
                <a:cubicBezTo>
                  <a:pt x="330" y="35"/>
                  <a:pt x="330" y="35"/>
                  <a:pt x="330" y="35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1" y="37"/>
                  <a:pt x="332" y="36"/>
                  <a:pt x="333" y="35"/>
                </a:cubicBezTo>
                <a:cubicBezTo>
                  <a:pt x="333" y="35"/>
                  <a:pt x="356" y="19"/>
                  <a:pt x="356" y="19"/>
                </a:cubicBezTo>
                <a:cubicBezTo>
                  <a:pt x="348" y="26"/>
                  <a:pt x="348" y="26"/>
                  <a:pt x="348" y="26"/>
                </a:cubicBezTo>
                <a:cubicBezTo>
                  <a:pt x="347" y="27"/>
                  <a:pt x="347" y="27"/>
                  <a:pt x="347" y="27"/>
                </a:cubicBezTo>
                <a:cubicBezTo>
                  <a:pt x="347" y="27"/>
                  <a:pt x="339" y="32"/>
                  <a:pt x="338" y="33"/>
                </a:cubicBezTo>
                <a:cubicBezTo>
                  <a:pt x="337" y="33"/>
                  <a:pt x="335" y="36"/>
                  <a:pt x="335" y="36"/>
                </a:cubicBezTo>
                <a:cubicBezTo>
                  <a:pt x="334" y="39"/>
                  <a:pt x="334" y="39"/>
                  <a:pt x="334" y="39"/>
                </a:cubicBezTo>
                <a:cubicBezTo>
                  <a:pt x="338" y="37"/>
                  <a:pt x="338" y="37"/>
                  <a:pt x="338" y="37"/>
                </a:cubicBezTo>
                <a:cubicBezTo>
                  <a:pt x="341" y="35"/>
                  <a:pt x="341" y="35"/>
                  <a:pt x="341" y="35"/>
                </a:cubicBezTo>
                <a:cubicBezTo>
                  <a:pt x="347" y="29"/>
                  <a:pt x="347" y="29"/>
                  <a:pt x="347" y="29"/>
                </a:cubicBezTo>
                <a:cubicBezTo>
                  <a:pt x="350" y="25"/>
                  <a:pt x="350" y="25"/>
                  <a:pt x="350" y="25"/>
                </a:cubicBezTo>
                <a:cubicBezTo>
                  <a:pt x="346" y="33"/>
                  <a:pt x="346" y="33"/>
                  <a:pt x="346" y="33"/>
                </a:cubicBezTo>
                <a:cubicBezTo>
                  <a:pt x="352" y="27"/>
                  <a:pt x="352" y="27"/>
                  <a:pt x="352" y="27"/>
                </a:cubicBezTo>
                <a:cubicBezTo>
                  <a:pt x="357" y="23"/>
                  <a:pt x="357" y="23"/>
                  <a:pt x="357" y="23"/>
                </a:cubicBezTo>
                <a:cubicBezTo>
                  <a:pt x="357" y="23"/>
                  <a:pt x="354" y="28"/>
                  <a:pt x="354" y="29"/>
                </a:cubicBezTo>
                <a:cubicBezTo>
                  <a:pt x="354" y="29"/>
                  <a:pt x="351" y="34"/>
                  <a:pt x="351" y="34"/>
                </a:cubicBezTo>
                <a:cubicBezTo>
                  <a:pt x="350" y="34"/>
                  <a:pt x="346" y="39"/>
                  <a:pt x="346" y="39"/>
                </a:cubicBezTo>
                <a:cubicBezTo>
                  <a:pt x="346" y="39"/>
                  <a:pt x="343" y="43"/>
                  <a:pt x="343" y="43"/>
                </a:cubicBezTo>
                <a:cubicBezTo>
                  <a:pt x="344" y="42"/>
                  <a:pt x="347" y="41"/>
                  <a:pt x="348" y="39"/>
                </a:cubicBezTo>
                <a:cubicBezTo>
                  <a:pt x="350" y="36"/>
                  <a:pt x="352" y="34"/>
                  <a:pt x="352" y="34"/>
                </a:cubicBezTo>
                <a:cubicBezTo>
                  <a:pt x="354" y="32"/>
                  <a:pt x="354" y="32"/>
                  <a:pt x="354" y="32"/>
                </a:cubicBezTo>
                <a:cubicBezTo>
                  <a:pt x="359" y="29"/>
                  <a:pt x="359" y="29"/>
                  <a:pt x="359" y="29"/>
                </a:cubicBezTo>
                <a:cubicBezTo>
                  <a:pt x="365" y="16"/>
                  <a:pt x="365" y="16"/>
                  <a:pt x="365" y="16"/>
                </a:cubicBezTo>
                <a:cubicBezTo>
                  <a:pt x="358" y="32"/>
                  <a:pt x="358" y="32"/>
                  <a:pt x="358" y="32"/>
                </a:cubicBezTo>
                <a:cubicBezTo>
                  <a:pt x="361" y="31"/>
                  <a:pt x="361" y="31"/>
                  <a:pt x="361" y="31"/>
                </a:cubicBezTo>
                <a:cubicBezTo>
                  <a:pt x="372" y="18"/>
                  <a:pt x="372" y="18"/>
                  <a:pt x="372" y="18"/>
                </a:cubicBezTo>
                <a:cubicBezTo>
                  <a:pt x="361" y="32"/>
                  <a:pt x="361" y="32"/>
                  <a:pt x="361" y="32"/>
                </a:cubicBezTo>
                <a:cubicBezTo>
                  <a:pt x="360" y="35"/>
                  <a:pt x="360" y="35"/>
                  <a:pt x="360" y="35"/>
                </a:cubicBezTo>
                <a:cubicBezTo>
                  <a:pt x="364" y="31"/>
                  <a:pt x="364" y="31"/>
                  <a:pt x="364" y="31"/>
                </a:cubicBezTo>
                <a:cubicBezTo>
                  <a:pt x="363" y="34"/>
                  <a:pt x="363" y="34"/>
                  <a:pt x="363" y="34"/>
                </a:cubicBezTo>
                <a:cubicBezTo>
                  <a:pt x="371" y="29"/>
                  <a:pt x="371" y="29"/>
                  <a:pt x="371" y="29"/>
                </a:cubicBezTo>
                <a:cubicBezTo>
                  <a:pt x="378" y="22"/>
                  <a:pt x="378" y="22"/>
                  <a:pt x="378" y="22"/>
                </a:cubicBezTo>
                <a:cubicBezTo>
                  <a:pt x="375" y="27"/>
                  <a:pt x="375" y="27"/>
                  <a:pt x="375" y="27"/>
                </a:cubicBezTo>
                <a:cubicBezTo>
                  <a:pt x="380" y="24"/>
                  <a:pt x="380" y="24"/>
                  <a:pt x="380" y="24"/>
                </a:cubicBezTo>
                <a:cubicBezTo>
                  <a:pt x="376" y="27"/>
                  <a:pt x="376" y="27"/>
                  <a:pt x="376" y="27"/>
                </a:cubicBezTo>
                <a:cubicBezTo>
                  <a:pt x="376" y="27"/>
                  <a:pt x="374" y="28"/>
                  <a:pt x="374" y="29"/>
                </a:cubicBezTo>
                <a:cubicBezTo>
                  <a:pt x="373" y="30"/>
                  <a:pt x="372" y="32"/>
                  <a:pt x="372" y="32"/>
                </a:cubicBezTo>
                <a:cubicBezTo>
                  <a:pt x="370" y="35"/>
                  <a:pt x="370" y="35"/>
                  <a:pt x="370" y="35"/>
                </a:cubicBezTo>
                <a:cubicBezTo>
                  <a:pt x="370" y="35"/>
                  <a:pt x="367" y="38"/>
                  <a:pt x="367" y="38"/>
                </a:cubicBezTo>
                <a:cubicBezTo>
                  <a:pt x="366" y="39"/>
                  <a:pt x="379" y="30"/>
                  <a:pt x="379" y="30"/>
                </a:cubicBezTo>
                <a:cubicBezTo>
                  <a:pt x="368" y="38"/>
                  <a:pt x="368" y="38"/>
                  <a:pt x="368" y="38"/>
                </a:cubicBezTo>
                <a:cubicBezTo>
                  <a:pt x="365" y="43"/>
                  <a:pt x="365" y="43"/>
                  <a:pt x="365" y="43"/>
                </a:cubicBezTo>
                <a:cubicBezTo>
                  <a:pt x="364" y="45"/>
                  <a:pt x="364" y="45"/>
                  <a:pt x="364" y="45"/>
                </a:cubicBezTo>
                <a:cubicBezTo>
                  <a:pt x="369" y="43"/>
                  <a:pt x="369" y="43"/>
                  <a:pt x="369" y="43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66" y="40"/>
                  <a:pt x="366" y="40"/>
                  <a:pt x="366" y="40"/>
                </a:cubicBezTo>
                <a:cubicBezTo>
                  <a:pt x="373" y="39"/>
                  <a:pt x="373" y="39"/>
                  <a:pt x="373" y="39"/>
                </a:cubicBezTo>
                <a:cubicBezTo>
                  <a:pt x="376" y="34"/>
                  <a:pt x="376" y="34"/>
                  <a:pt x="376" y="34"/>
                </a:cubicBezTo>
                <a:cubicBezTo>
                  <a:pt x="382" y="25"/>
                  <a:pt x="382" y="25"/>
                  <a:pt x="382" y="25"/>
                </a:cubicBezTo>
                <a:cubicBezTo>
                  <a:pt x="379" y="33"/>
                  <a:pt x="379" y="33"/>
                  <a:pt x="379" y="33"/>
                </a:cubicBezTo>
                <a:cubicBezTo>
                  <a:pt x="377" y="30"/>
                  <a:pt x="377" y="30"/>
                  <a:pt x="377" y="30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76" y="31"/>
                  <a:pt x="376" y="31"/>
                  <a:pt x="376" y="31"/>
                </a:cubicBezTo>
                <a:cubicBezTo>
                  <a:pt x="378" y="34"/>
                  <a:pt x="378" y="34"/>
                  <a:pt x="378" y="34"/>
                </a:cubicBezTo>
                <a:cubicBezTo>
                  <a:pt x="378" y="34"/>
                  <a:pt x="378" y="35"/>
                  <a:pt x="378" y="36"/>
                </a:cubicBezTo>
                <a:cubicBezTo>
                  <a:pt x="378" y="36"/>
                  <a:pt x="377" y="38"/>
                  <a:pt x="377" y="38"/>
                </a:cubicBezTo>
                <a:cubicBezTo>
                  <a:pt x="386" y="31"/>
                  <a:pt x="386" y="31"/>
                  <a:pt x="386" y="31"/>
                </a:cubicBezTo>
                <a:cubicBezTo>
                  <a:pt x="390" y="29"/>
                  <a:pt x="390" y="29"/>
                  <a:pt x="390" y="29"/>
                </a:cubicBezTo>
                <a:cubicBezTo>
                  <a:pt x="381" y="38"/>
                  <a:pt x="381" y="38"/>
                  <a:pt x="381" y="38"/>
                </a:cubicBezTo>
                <a:cubicBezTo>
                  <a:pt x="379" y="40"/>
                  <a:pt x="379" y="40"/>
                  <a:pt x="379" y="40"/>
                </a:cubicBezTo>
                <a:cubicBezTo>
                  <a:pt x="388" y="37"/>
                  <a:pt x="388" y="37"/>
                  <a:pt x="388" y="37"/>
                </a:cubicBezTo>
                <a:cubicBezTo>
                  <a:pt x="390" y="37"/>
                  <a:pt x="390" y="37"/>
                  <a:pt x="390" y="37"/>
                </a:cubicBezTo>
                <a:cubicBezTo>
                  <a:pt x="382" y="40"/>
                  <a:pt x="382" y="40"/>
                  <a:pt x="382" y="40"/>
                </a:cubicBezTo>
                <a:cubicBezTo>
                  <a:pt x="382" y="40"/>
                  <a:pt x="379" y="41"/>
                  <a:pt x="379" y="41"/>
                </a:cubicBezTo>
                <a:cubicBezTo>
                  <a:pt x="380" y="41"/>
                  <a:pt x="387" y="40"/>
                  <a:pt x="387" y="40"/>
                </a:cubicBezTo>
                <a:cubicBezTo>
                  <a:pt x="387" y="40"/>
                  <a:pt x="391" y="41"/>
                  <a:pt x="391" y="39"/>
                </a:cubicBezTo>
                <a:cubicBezTo>
                  <a:pt x="391" y="37"/>
                  <a:pt x="394" y="28"/>
                  <a:pt x="394" y="28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402" y="30"/>
                  <a:pt x="402" y="30"/>
                  <a:pt x="402" y="30"/>
                </a:cubicBezTo>
                <a:cubicBezTo>
                  <a:pt x="398" y="36"/>
                  <a:pt x="398" y="36"/>
                  <a:pt x="398" y="36"/>
                </a:cubicBezTo>
                <a:cubicBezTo>
                  <a:pt x="403" y="32"/>
                  <a:pt x="403" y="32"/>
                  <a:pt x="403" y="32"/>
                </a:cubicBezTo>
                <a:cubicBezTo>
                  <a:pt x="396" y="41"/>
                  <a:pt x="396" y="41"/>
                  <a:pt x="396" y="41"/>
                </a:cubicBezTo>
                <a:cubicBezTo>
                  <a:pt x="405" y="39"/>
                  <a:pt x="405" y="39"/>
                  <a:pt x="405" y="39"/>
                </a:cubicBezTo>
                <a:cubicBezTo>
                  <a:pt x="394" y="41"/>
                  <a:pt x="394" y="41"/>
                  <a:pt x="394" y="41"/>
                </a:cubicBezTo>
                <a:cubicBezTo>
                  <a:pt x="394" y="43"/>
                  <a:pt x="394" y="43"/>
                  <a:pt x="394" y="43"/>
                </a:cubicBezTo>
                <a:cubicBezTo>
                  <a:pt x="403" y="43"/>
                  <a:pt x="403" y="43"/>
                  <a:pt x="403" y="43"/>
                </a:cubicBezTo>
                <a:cubicBezTo>
                  <a:pt x="395" y="44"/>
                  <a:pt x="395" y="44"/>
                  <a:pt x="395" y="44"/>
                </a:cubicBezTo>
                <a:cubicBezTo>
                  <a:pt x="395" y="44"/>
                  <a:pt x="401" y="44"/>
                  <a:pt x="400" y="44"/>
                </a:cubicBezTo>
                <a:cubicBezTo>
                  <a:pt x="399" y="44"/>
                  <a:pt x="391" y="46"/>
                  <a:pt x="391" y="46"/>
                </a:cubicBezTo>
                <a:cubicBezTo>
                  <a:pt x="399" y="47"/>
                  <a:pt x="399" y="47"/>
                  <a:pt x="399" y="47"/>
                </a:cubicBezTo>
                <a:cubicBezTo>
                  <a:pt x="391" y="48"/>
                  <a:pt x="391" y="48"/>
                  <a:pt x="391" y="48"/>
                </a:cubicBezTo>
                <a:cubicBezTo>
                  <a:pt x="391" y="48"/>
                  <a:pt x="398" y="48"/>
                  <a:pt x="397" y="48"/>
                </a:cubicBezTo>
                <a:cubicBezTo>
                  <a:pt x="397" y="48"/>
                  <a:pt x="394" y="48"/>
                  <a:pt x="393" y="49"/>
                </a:cubicBezTo>
                <a:cubicBezTo>
                  <a:pt x="393" y="49"/>
                  <a:pt x="391" y="52"/>
                  <a:pt x="391" y="52"/>
                </a:cubicBezTo>
                <a:cubicBezTo>
                  <a:pt x="391" y="54"/>
                  <a:pt x="391" y="54"/>
                  <a:pt x="391" y="54"/>
                </a:cubicBezTo>
                <a:cubicBezTo>
                  <a:pt x="396" y="51"/>
                  <a:pt x="396" y="51"/>
                  <a:pt x="396" y="51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405" y="34"/>
                  <a:pt x="405" y="34"/>
                  <a:pt x="405" y="34"/>
                </a:cubicBezTo>
                <a:cubicBezTo>
                  <a:pt x="399" y="51"/>
                  <a:pt x="399" y="51"/>
                  <a:pt x="399" y="51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396" y="54"/>
                  <a:pt x="396" y="54"/>
                  <a:pt x="396" y="54"/>
                </a:cubicBezTo>
                <a:cubicBezTo>
                  <a:pt x="397" y="56"/>
                  <a:pt x="397" y="56"/>
                  <a:pt x="397" y="56"/>
                </a:cubicBezTo>
                <a:cubicBezTo>
                  <a:pt x="399" y="54"/>
                  <a:pt x="399" y="54"/>
                  <a:pt x="399" y="54"/>
                </a:cubicBezTo>
                <a:cubicBezTo>
                  <a:pt x="397" y="58"/>
                  <a:pt x="397" y="58"/>
                  <a:pt x="397" y="58"/>
                </a:cubicBezTo>
                <a:cubicBezTo>
                  <a:pt x="396" y="60"/>
                  <a:pt x="396" y="60"/>
                  <a:pt x="396" y="60"/>
                </a:cubicBezTo>
                <a:cubicBezTo>
                  <a:pt x="403" y="58"/>
                  <a:pt x="403" y="58"/>
                  <a:pt x="403" y="58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19" y="42"/>
                  <a:pt x="419" y="42"/>
                  <a:pt x="419" y="42"/>
                </a:cubicBezTo>
                <a:cubicBezTo>
                  <a:pt x="412" y="54"/>
                  <a:pt x="412" y="54"/>
                  <a:pt x="412" y="54"/>
                </a:cubicBezTo>
                <a:cubicBezTo>
                  <a:pt x="409" y="53"/>
                  <a:pt x="409" y="53"/>
                  <a:pt x="409" y="53"/>
                </a:cubicBezTo>
                <a:cubicBezTo>
                  <a:pt x="427" y="46"/>
                  <a:pt x="427" y="46"/>
                  <a:pt x="427" y="46"/>
                </a:cubicBezTo>
                <a:cubicBezTo>
                  <a:pt x="407" y="54"/>
                  <a:pt x="407" y="54"/>
                  <a:pt x="407" y="54"/>
                </a:cubicBezTo>
                <a:cubicBezTo>
                  <a:pt x="408" y="55"/>
                  <a:pt x="408" y="55"/>
                  <a:pt x="408" y="55"/>
                </a:cubicBezTo>
                <a:cubicBezTo>
                  <a:pt x="412" y="54"/>
                  <a:pt x="412" y="54"/>
                  <a:pt x="412" y="54"/>
                </a:cubicBezTo>
                <a:cubicBezTo>
                  <a:pt x="425" y="49"/>
                  <a:pt x="425" y="49"/>
                  <a:pt x="425" y="49"/>
                </a:cubicBezTo>
                <a:cubicBezTo>
                  <a:pt x="412" y="56"/>
                  <a:pt x="412" y="56"/>
                  <a:pt x="412" y="56"/>
                </a:cubicBezTo>
                <a:cubicBezTo>
                  <a:pt x="410" y="58"/>
                  <a:pt x="410" y="58"/>
                  <a:pt x="410" y="58"/>
                </a:cubicBezTo>
                <a:cubicBezTo>
                  <a:pt x="409" y="60"/>
                  <a:pt x="409" y="60"/>
                  <a:pt x="409" y="60"/>
                </a:cubicBezTo>
                <a:cubicBezTo>
                  <a:pt x="406" y="63"/>
                  <a:pt x="406" y="63"/>
                  <a:pt x="406" y="63"/>
                </a:cubicBezTo>
                <a:cubicBezTo>
                  <a:pt x="413" y="60"/>
                  <a:pt x="413" y="60"/>
                  <a:pt x="413" y="60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14" y="61"/>
                  <a:pt x="414" y="61"/>
                  <a:pt x="414" y="61"/>
                </a:cubicBezTo>
                <a:cubicBezTo>
                  <a:pt x="407" y="63"/>
                  <a:pt x="407" y="63"/>
                  <a:pt x="407" y="63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09" y="67"/>
                  <a:pt x="409" y="67"/>
                  <a:pt x="409" y="67"/>
                </a:cubicBezTo>
                <a:cubicBezTo>
                  <a:pt x="409" y="67"/>
                  <a:pt x="405" y="69"/>
                  <a:pt x="408" y="68"/>
                </a:cubicBezTo>
                <a:cubicBezTo>
                  <a:pt x="412" y="67"/>
                  <a:pt x="424" y="62"/>
                  <a:pt x="424" y="62"/>
                </a:cubicBezTo>
                <a:cubicBezTo>
                  <a:pt x="414" y="68"/>
                  <a:pt x="414" y="68"/>
                  <a:pt x="414" y="68"/>
                </a:cubicBezTo>
                <a:cubicBezTo>
                  <a:pt x="418" y="68"/>
                  <a:pt x="418" y="68"/>
                  <a:pt x="418" y="68"/>
                </a:cubicBezTo>
                <a:cubicBezTo>
                  <a:pt x="427" y="65"/>
                  <a:pt x="427" y="65"/>
                  <a:pt x="427" y="65"/>
                </a:cubicBezTo>
                <a:cubicBezTo>
                  <a:pt x="427" y="65"/>
                  <a:pt x="431" y="64"/>
                  <a:pt x="431" y="63"/>
                </a:cubicBezTo>
                <a:cubicBezTo>
                  <a:pt x="431" y="63"/>
                  <a:pt x="440" y="52"/>
                  <a:pt x="440" y="52"/>
                </a:cubicBezTo>
                <a:cubicBezTo>
                  <a:pt x="429" y="65"/>
                  <a:pt x="429" y="65"/>
                  <a:pt x="429" y="65"/>
                </a:cubicBezTo>
                <a:cubicBezTo>
                  <a:pt x="436" y="63"/>
                  <a:pt x="436" y="63"/>
                  <a:pt x="436" y="63"/>
                </a:cubicBezTo>
                <a:cubicBezTo>
                  <a:pt x="425" y="68"/>
                  <a:pt x="425" y="68"/>
                  <a:pt x="425" y="68"/>
                </a:cubicBezTo>
                <a:cubicBezTo>
                  <a:pt x="423" y="72"/>
                  <a:pt x="423" y="72"/>
                  <a:pt x="423" y="72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24" y="73"/>
                  <a:pt x="424" y="73"/>
                  <a:pt x="424" y="73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20" y="77"/>
                  <a:pt x="420" y="77"/>
                  <a:pt x="420" y="77"/>
                </a:cubicBezTo>
                <a:cubicBezTo>
                  <a:pt x="419" y="78"/>
                  <a:pt x="419" y="78"/>
                  <a:pt x="419" y="78"/>
                </a:cubicBezTo>
                <a:cubicBezTo>
                  <a:pt x="438" y="76"/>
                  <a:pt x="438" y="76"/>
                  <a:pt x="438" y="76"/>
                </a:cubicBezTo>
                <a:cubicBezTo>
                  <a:pt x="428" y="78"/>
                  <a:pt x="428" y="78"/>
                  <a:pt x="428" y="78"/>
                </a:cubicBezTo>
                <a:cubicBezTo>
                  <a:pt x="428" y="79"/>
                  <a:pt x="428" y="79"/>
                  <a:pt x="428" y="79"/>
                </a:cubicBezTo>
                <a:cubicBezTo>
                  <a:pt x="428" y="79"/>
                  <a:pt x="430" y="80"/>
                  <a:pt x="433" y="80"/>
                </a:cubicBezTo>
                <a:cubicBezTo>
                  <a:pt x="435" y="80"/>
                  <a:pt x="437" y="81"/>
                  <a:pt x="439" y="80"/>
                </a:cubicBezTo>
                <a:cubicBezTo>
                  <a:pt x="441" y="78"/>
                  <a:pt x="448" y="75"/>
                  <a:pt x="448" y="75"/>
                </a:cubicBezTo>
                <a:cubicBezTo>
                  <a:pt x="442" y="79"/>
                  <a:pt x="442" y="79"/>
                  <a:pt x="442" y="79"/>
                </a:cubicBezTo>
                <a:cubicBezTo>
                  <a:pt x="448" y="79"/>
                  <a:pt x="448" y="79"/>
                  <a:pt x="448" y="79"/>
                </a:cubicBezTo>
                <a:cubicBezTo>
                  <a:pt x="443" y="81"/>
                  <a:pt x="443" y="81"/>
                  <a:pt x="443" y="81"/>
                </a:cubicBezTo>
                <a:cubicBezTo>
                  <a:pt x="445" y="81"/>
                  <a:pt x="445" y="81"/>
                  <a:pt x="445" y="81"/>
                </a:cubicBezTo>
                <a:cubicBezTo>
                  <a:pt x="426" y="87"/>
                  <a:pt x="426" y="87"/>
                  <a:pt x="426" y="87"/>
                </a:cubicBezTo>
                <a:cubicBezTo>
                  <a:pt x="438" y="86"/>
                  <a:pt x="438" y="86"/>
                  <a:pt x="438" y="86"/>
                </a:cubicBezTo>
                <a:cubicBezTo>
                  <a:pt x="423" y="87"/>
                  <a:pt x="423" y="87"/>
                  <a:pt x="423" y="87"/>
                </a:cubicBezTo>
                <a:cubicBezTo>
                  <a:pt x="423" y="89"/>
                  <a:pt x="423" y="89"/>
                  <a:pt x="423" y="89"/>
                </a:cubicBezTo>
                <a:cubicBezTo>
                  <a:pt x="423" y="89"/>
                  <a:pt x="421" y="91"/>
                  <a:pt x="421" y="91"/>
                </a:cubicBezTo>
                <a:cubicBezTo>
                  <a:pt x="421" y="92"/>
                  <a:pt x="430" y="91"/>
                  <a:pt x="430" y="91"/>
                </a:cubicBezTo>
                <a:cubicBezTo>
                  <a:pt x="436" y="88"/>
                  <a:pt x="436" y="88"/>
                  <a:pt x="436" y="88"/>
                </a:cubicBezTo>
                <a:cubicBezTo>
                  <a:pt x="450" y="79"/>
                  <a:pt x="450" y="79"/>
                  <a:pt x="450" y="79"/>
                </a:cubicBezTo>
                <a:cubicBezTo>
                  <a:pt x="445" y="84"/>
                  <a:pt x="445" y="84"/>
                  <a:pt x="445" y="84"/>
                </a:cubicBezTo>
                <a:cubicBezTo>
                  <a:pt x="452" y="83"/>
                  <a:pt x="452" y="83"/>
                  <a:pt x="452" y="83"/>
                </a:cubicBezTo>
                <a:cubicBezTo>
                  <a:pt x="446" y="84"/>
                  <a:pt x="446" y="84"/>
                  <a:pt x="446" y="84"/>
                </a:cubicBezTo>
                <a:cubicBezTo>
                  <a:pt x="449" y="85"/>
                  <a:pt x="449" y="85"/>
                  <a:pt x="449" y="85"/>
                </a:cubicBezTo>
                <a:cubicBezTo>
                  <a:pt x="444" y="85"/>
                  <a:pt x="444" y="85"/>
                  <a:pt x="444" y="85"/>
                </a:cubicBezTo>
                <a:cubicBezTo>
                  <a:pt x="441" y="87"/>
                  <a:pt x="441" y="87"/>
                  <a:pt x="441" y="87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46" y="88"/>
                  <a:pt x="446" y="88"/>
                  <a:pt x="446" y="88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33" y="95"/>
                  <a:pt x="433" y="95"/>
                  <a:pt x="433" y="95"/>
                </a:cubicBezTo>
                <a:cubicBezTo>
                  <a:pt x="449" y="94"/>
                  <a:pt x="449" y="94"/>
                  <a:pt x="449" y="94"/>
                </a:cubicBezTo>
                <a:cubicBezTo>
                  <a:pt x="431" y="95"/>
                  <a:pt x="431" y="95"/>
                  <a:pt x="431" y="95"/>
                </a:cubicBezTo>
                <a:cubicBezTo>
                  <a:pt x="434" y="98"/>
                  <a:pt x="434" y="98"/>
                  <a:pt x="434" y="98"/>
                </a:cubicBezTo>
                <a:cubicBezTo>
                  <a:pt x="444" y="98"/>
                  <a:pt x="444" y="98"/>
                  <a:pt x="444" y="98"/>
                </a:cubicBezTo>
                <a:cubicBezTo>
                  <a:pt x="440" y="99"/>
                  <a:pt x="440" y="99"/>
                  <a:pt x="440" y="99"/>
                </a:cubicBezTo>
                <a:cubicBezTo>
                  <a:pt x="445" y="101"/>
                  <a:pt x="445" y="101"/>
                  <a:pt x="445" y="101"/>
                </a:cubicBezTo>
                <a:cubicBezTo>
                  <a:pt x="431" y="97"/>
                  <a:pt x="431" y="97"/>
                  <a:pt x="431" y="97"/>
                </a:cubicBezTo>
                <a:cubicBezTo>
                  <a:pt x="430" y="99"/>
                  <a:pt x="430" y="99"/>
                  <a:pt x="430" y="99"/>
                </a:cubicBezTo>
                <a:cubicBezTo>
                  <a:pt x="440" y="101"/>
                  <a:pt x="440" y="101"/>
                  <a:pt x="440" y="101"/>
                </a:cubicBezTo>
                <a:cubicBezTo>
                  <a:pt x="444" y="103"/>
                  <a:pt x="444" y="103"/>
                  <a:pt x="444" y="103"/>
                </a:cubicBezTo>
                <a:cubicBezTo>
                  <a:pt x="457" y="97"/>
                  <a:pt x="457" y="97"/>
                  <a:pt x="457" y="97"/>
                </a:cubicBezTo>
                <a:cubicBezTo>
                  <a:pt x="446" y="103"/>
                  <a:pt x="446" y="103"/>
                  <a:pt x="446" y="103"/>
                </a:cubicBezTo>
                <a:cubicBezTo>
                  <a:pt x="452" y="103"/>
                  <a:pt x="452" y="103"/>
                  <a:pt x="452" y="103"/>
                </a:cubicBezTo>
                <a:cubicBezTo>
                  <a:pt x="439" y="104"/>
                  <a:pt x="439" y="104"/>
                  <a:pt x="439" y="104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3" y="105"/>
                  <a:pt x="453" y="105"/>
                  <a:pt x="453" y="105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46" y="107"/>
                  <a:pt x="446" y="107"/>
                  <a:pt x="446" y="107"/>
                </a:cubicBezTo>
                <a:cubicBezTo>
                  <a:pt x="439" y="110"/>
                  <a:pt x="439" y="110"/>
                  <a:pt x="439" y="110"/>
                </a:cubicBezTo>
                <a:cubicBezTo>
                  <a:pt x="452" y="107"/>
                  <a:pt x="452" y="107"/>
                  <a:pt x="452" y="107"/>
                </a:cubicBezTo>
                <a:cubicBezTo>
                  <a:pt x="434" y="110"/>
                  <a:pt x="434" y="110"/>
                  <a:pt x="434" y="110"/>
                </a:cubicBezTo>
                <a:cubicBezTo>
                  <a:pt x="431" y="113"/>
                  <a:pt x="431" y="113"/>
                  <a:pt x="431" y="113"/>
                </a:cubicBezTo>
                <a:cubicBezTo>
                  <a:pt x="431" y="113"/>
                  <a:pt x="438" y="112"/>
                  <a:pt x="438" y="112"/>
                </a:cubicBezTo>
                <a:cubicBezTo>
                  <a:pt x="439" y="112"/>
                  <a:pt x="455" y="106"/>
                  <a:pt x="455" y="106"/>
                </a:cubicBezTo>
                <a:cubicBezTo>
                  <a:pt x="454" y="109"/>
                  <a:pt x="454" y="109"/>
                  <a:pt x="454" y="109"/>
                </a:cubicBezTo>
                <a:cubicBezTo>
                  <a:pt x="449" y="110"/>
                  <a:pt x="449" y="110"/>
                  <a:pt x="449" y="110"/>
                </a:cubicBezTo>
                <a:cubicBezTo>
                  <a:pt x="453" y="111"/>
                  <a:pt x="453" y="111"/>
                  <a:pt x="453" y="111"/>
                </a:cubicBezTo>
                <a:cubicBezTo>
                  <a:pt x="458" y="109"/>
                  <a:pt x="458" y="109"/>
                  <a:pt x="458" y="109"/>
                </a:cubicBezTo>
                <a:cubicBezTo>
                  <a:pt x="451" y="112"/>
                  <a:pt x="451" y="112"/>
                  <a:pt x="451" y="112"/>
                </a:cubicBezTo>
                <a:cubicBezTo>
                  <a:pt x="459" y="111"/>
                  <a:pt x="459" y="111"/>
                  <a:pt x="459" y="111"/>
                </a:cubicBezTo>
                <a:cubicBezTo>
                  <a:pt x="447" y="115"/>
                  <a:pt x="447" y="115"/>
                  <a:pt x="447" y="115"/>
                </a:cubicBezTo>
                <a:cubicBezTo>
                  <a:pt x="443" y="118"/>
                  <a:pt x="443" y="118"/>
                  <a:pt x="443" y="118"/>
                </a:cubicBezTo>
                <a:cubicBezTo>
                  <a:pt x="442" y="119"/>
                  <a:pt x="442" y="119"/>
                  <a:pt x="442" y="119"/>
                </a:cubicBezTo>
                <a:cubicBezTo>
                  <a:pt x="456" y="113"/>
                  <a:pt x="456" y="113"/>
                  <a:pt x="456" y="113"/>
                </a:cubicBezTo>
                <a:cubicBezTo>
                  <a:pt x="443" y="119"/>
                  <a:pt x="443" y="119"/>
                  <a:pt x="443" y="119"/>
                </a:cubicBezTo>
                <a:cubicBezTo>
                  <a:pt x="441" y="121"/>
                  <a:pt x="441" y="121"/>
                  <a:pt x="441" y="121"/>
                </a:cubicBezTo>
                <a:cubicBezTo>
                  <a:pt x="443" y="122"/>
                  <a:pt x="443" y="122"/>
                  <a:pt x="443" y="122"/>
                </a:cubicBezTo>
                <a:cubicBezTo>
                  <a:pt x="440" y="123"/>
                  <a:pt x="440" y="123"/>
                  <a:pt x="440" y="123"/>
                </a:cubicBezTo>
                <a:cubicBezTo>
                  <a:pt x="462" y="118"/>
                  <a:pt x="462" y="118"/>
                  <a:pt x="462" y="118"/>
                </a:cubicBezTo>
                <a:cubicBezTo>
                  <a:pt x="446" y="123"/>
                  <a:pt x="446" y="123"/>
                  <a:pt x="446" y="123"/>
                </a:cubicBezTo>
                <a:cubicBezTo>
                  <a:pt x="443" y="121"/>
                  <a:pt x="443" y="121"/>
                  <a:pt x="443" y="121"/>
                </a:cubicBezTo>
                <a:cubicBezTo>
                  <a:pt x="465" y="122"/>
                  <a:pt x="465" y="122"/>
                  <a:pt x="465" y="122"/>
                </a:cubicBezTo>
                <a:cubicBezTo>
                  <a:pt x="447" y="120"/>
                  <a:pt x="447" y="120"/>
                  <a:pt x="447" y="120"/>
                </a:cubicBezTo>
                <a:cubicBezTo>
                  <a:pt x="441" y="124"/>
                  <a:pt x="441" y="124"/>
                  <a:pt x="441" y="124"/>
                </a:cubicBezTo>
                <a:cubicBezTo>
                  <a:pt x="440" y="126"/>
                  <a:pt x="440" y="126"/>
                  <a:pt x="440" y="126"/>
                </a:cubicBezTo>
                <a:cubicBezTo>
                  <a:pt x="446" y="126"/>
                  <a:pt x="446" y="126"/>
                  <a:pt x="446" y="126"/>
                </a:cubicBezTo>
                <a:cubicBezTo>
                  <a:pt x="464" y="120"/>
                  <a:pt x="464" y="120"/>
                  <a:pt x="464" y="120"/>
                </a:cubicBezTo>
                <a:cubicBezTo>
                  <a:pt x="444" y="127"/>
                  <a:pt x="444" y="127"/>
                  <a:pt x="444" y="127"/>
                </a:cubicBezTo>
                <a:cubicBezTo>
                  <a:pt x="456" y="128"/>
                  <a:pt x="456" y="128"/>
                  <a:pt x="456" y="128"/>
                </a:cubicBezTo>
                <a:cubicBezTo>
                  <a:pt x="439" y="129"/>
                  <a:pt x="439" y="129"/>
                  <a:pt x="439" y="129"/>
                </a:cubicBezTo>
                <a:cubicBezTo>
                  <a:pt x="440" y="131"/>
                  <a:pt x="440" y="131"/>
                  <a:pt x="440" y="131"/>
                </a:cubicBezTo>
                <a:cubicBezTo>
                  <a:pt x="455" y="130"/>
                  <a:pt x="455" y="130"/>
                  <a:pt x="455" y="130"/>
                </a:cubicBezTo>
                <a:cubicBezTo>
                  <a:pt x="440" y="132"/>
                  <a:pt x="440" y="132"/>
                  <a:pt x="440" y="132"/>
                </a:cubicBezTo>
                <a:cubicBezTo>
                  <a:pt x="439" y="132"/>
                  <a:pt x="439" y="132"/>
                  <a:pt x="439" y="132"/>
                </a:cubicBezTo>
                <a:cubicBezTo>
                  <a:pt x="462" y="134"/>
                  <a:pt x="462" y="134"/>
                  <a:pt x="462" y="134"/>
                </a:cubicBezTo>
                <a:cubicBezTo>
                  <a:pt x="446" y="134"/>
                  <a:pt x="446" y="134"/>
                  <a:pt x="446" y="134"/>
                </a:cubicBezTo>
                <a:cubicBezTo>
                  <a:pt x="450" y="135"/>
                  <a:pt x="450" y="135"/>
                  <a:pt x="450" y="135"/>
                </a:cubicBezTo>
                <a:cubicBezTo>
                  <a:pt x="463" y="135"/>
                  <a:pt x="463" y="135"/>
                  <a:pt x="463" y="135"/>
                </a:cubicBezTo>
                <a:cubicBezTo>
                  <a:pt x="451" y="136"/>
                  <a:pt x="451" y="136"/>
                  <a:pt x="451" y="136"/>
                </a:cubicBezTo>
                <a:cubicBezTo>
                  <a:pt x="465" y="139"/>
                  <a:pt x="465" y="139"/>
                  <a:pt x="465" y="139"/>
                </a:cubicBezTo>
                <a:cubicBezTo>
                  <a:pt x="452" y="138"/>
                  <a:pt x="452" y="138"/>
                  <a:pt x="452" y="138"/>
                </a:cubicBezTo>
                <a:cubicBezTo>
                  <a:pt x="459" y="140"/>
                  <a:pt x="459" y="140"/>
                  <a:pt x="459" y="140"/>
                </a:cubicBezTo>
                <a:cubicBezTo>
                  <a:pt x="450" y="141"/>
                  <a:pt x="450" y="141"/>
                  <a:pt x="450" y="141"/>
                </a:cubicBezTo>
                <a:cubicBezTo>
                  <a:pt x="459" y="141"/>
                  <a:pt x="459" y="141"/>
                  <a:pt x="459" y="141"/>
                </a:cubicBezTo>
                <a:cubicBezTo>
                  <a:pt x="450" y="142"/>
                  <a:pt x="450" y="142"/>
                  <a:pt x="450" y="142"/>
                </a:cubicBezTo>
                <a:cubicBezTo>
                  <a:pt x="448" y="142"/>
                  <a:pt x="448" y="142"/>
                  <a:pt x="448" y="142"/>
                </a:cubicBezTo>
                <a:cubicBezTo>
                  <a:pt x="465" y="145"/>
                  <a:pt x="465" y="145"/>
                  <a:pt x="465" y="145"/>
                </a:cubicBezTo>
                <a:cubicBezTo>
                  <a:pt x="452" y="144"/>
                  <a:pt x="452" y="144"/>
                  <a:pt x="452" y="144"/>
                </a:cubicBezTo>
                <a:cubicBezTo>
                  <a:pt x="463" y="146"/>
                  <a:pt x="463" y="146"/>
                  <a:pt x="463" y="146"/>
                </a:cubicBezTo>
                <a:cubicBezTo>
                  <a:pt x="470" y="147"/>
                  <a:pt x="470" y="147"/>
                  <a:pt x="470" y="147"/>
                </a:cubicBezTo>
                <a:cubicBezTo>
                  <a:pt x="462" y="147"/>
                  <a:pt x="462" y="147"/>
                  <a:pt x="462" y="147"/>
                </a:cubicBezTo>
                <a:cubicBezTo>
                  <a:pt x="463" y="145"/>
                  <a:pt x="463" y="145"/>
                  <a:pt x="463" y="145"/>
                </a:cubicBezTo>
                <a:cubicBezTo>
                  <a:pt x="468" y="149"/>
                  <a:pt x="468" y="149"/>
                  <a:pt x="468" y="149"/>
                </a:cubicBezTo>
                <a:cubicBezTo>
                  <a:pt x="459" y="147"/>
                  <a:pt x="459" y="147"/>
                  <a:pt x="459" y="147"/>
                </a:cubicBezTo>
                <a:cubicBezTo>
                  <a:pt x="456" y="148"/>
                  <a:pt x="456" y="148"/>
                  <a:pt x="456" y="148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467" y="154"/>
                  <a:pt x="467" y="154"/>
                  <a:pt x="467" y="154"/>
                </a:cubicBezTo>
                <a:cubicBezTo>
                  <a:pt x="456" y="153"/>
                  <a:pt x="456" y="153"/>
                  <a:pt x="456" y="153"/>
                </a:cubicBezTo>
                <a:cubicBezTo>
                  <a:pt x="454" y="153"/>
                  <a:pt x="454" y="153"/>
                  <a:pt x="454" y="153"/>
                </a:cubicBezTo>
                <a:cubicBezTo>
                  <a:pt x="459" y="156"/>
                  <a:pt x="459" y="156"/>
                  <a:pt x="459" y="156"/>
                </a:cubicBezTo>
                <a:cubicBezTo>
                  <a:pt x="450" y="155"/>
                  <a:pt x="450" y="155"/>
                  <a:pt x="450" y="155"/>
                </a:cubicBezTo>
                <a:cubicBezTo>
                  <a:pt x="467" y="162"/>
                  <a:pt x="467" y="162"/>
                  <a:pt x="467" y="162"/>
                </a:cubicBezTo>
                <a:cubicBezTo>
                  <a:pt x="458" y="161"/>
                  <a:pt x="458" y="161"/>
                  <a:pt x="458" y="161"/>
                </a:cubicBezTo>
                <a:cubicBezTo>
                  <a:pt x="449" y="158"/>
                  <a:pt x="449" y="158"/>
                  <a:pt x="449" y="158"/>
                </a:cubicBezTo>
                <a:cubicBezTo>
                  <a:pt x="464" y="164"/>
                  <a:pt x="464" y="164"/>
                  <a:pt x="464" y="164"/>
                </a:cubicBezTo>
                <a:cubicBezTo>
                  <a:pt x="448" y="160"/>
                  <a:pt x="448" y="160"/>
                  <a:pt x="448" y="160"/>
                </a:cubicBezTo>
                <a:cubicBezTo>
                  <a:pt x="459" y="165"/>
                  <a:pt x="459" y="165"/>
                  <a:pt x="459" y="165"/>
                </a:cubicBezTo>
                <a:cubicBezTo>
                  <a:pt x="448" y="162"/>
                  <a:pt x="448" y="162"/>
                  <a:pt x="448" y="162"/>
                </a:cubicBezTo>
                <a:cubicBezTo>
                  <a:pt x="448" y="162"/>
                  <a:pt x="456" y="166"/>
                  <a:pt x="454" y="165"/>
                </a:cubicBezTo>
                <a:cubicBezTo>
                  <a:pt x="452" y="165"/>
                  <a:pt x="450" y="166"/>
                  <a:pt x="450" y="166"/>
                </a:cubicBezTo>
                <a:cubicBezTo>
                  <a:pt x="462" y="167"/>
                  <a:pt x="462" y="167"/>
                  <a:pt x="462" y="167"/>
                </a:cubicBezTo>
                <a:cubicBezTo>
                  <a:pt x="451" y="167"/>
                  <a:pt x="451" y="167"/>
                  <a:pt x="451" y="167"/>
                </a:cubicBezTo>
                <a:cubicBezTo>
                  <a:pt x="450" y="164"/>
                  <a:pt x="450" y="164"/>
                  <a:pt x="450" y="164"/>
                </a:cubicBezTo>
                <a:cubicBezTo>
                  <a:pt x="459" y="171"/>
                  <a:pt x="459" y="171"/>
                  <a:pt x="459" y="171"/>
                </a:cubicBezTo>
                <a:cubicBezTo>
                  <a:pt x="450" y="164"/>
                  <a:pt x="450" y="164"/>
                  <a:pt x="450" y="164"/>
                </a:cubicBezTo>
                <a:cubicBezTo>
                  <a:pt x="449" y="168"/>
                  <a:pt x="449" y="168"/>
                  <a:pt x="449" y="168"/>
                </a:cubicBezTo>
                <a:cubicBezTo>
                  <a:pt x="449" y="168"/>
                  <a:pt x="447" y="169"/>
                  <a:pt x="451" y="170"/>
                </a:cubicBezTo>
                <a:cubicBezTo>
                  <a:pt x="456" y="172"/>
                  <a:pt x="459" y="174"/>
                  <a:pt x="459" y="174"/>
                </a:cubicBezTo>
                <a:cubicBezTo>
                  <a:pt x="448" y="169"/>
                  <a:pt x="448" y="169"/>
                  <a:pt x="448" y="169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2" y="174"/>
                  <a:pt x="452" y="174"/>
                  <a:pt x="452" y="174"/>
                </a:cubicBezTo>
                <a:cubicBezTo>
                  <a:pt x="459" y="178"/>
                  <a:pt x="459" y="178"/>
                  <a:pt x="459" y="178"/>
                </a:cubicBezTo>
                <a:cubicBezTo>
                  <a:pt x="454" y="176"/>
                  <a:pt x="454" y="176"/>
                  <a:pt x="454" y="176"/>
                </a:cubicBezTo>
                <a:cubicBezTo>
                  <a:pt x="455" y="179"/>
                  <a:pt x="455" y="179"/>
                  <a:pt x="455" y="179"/>
                </a:cubicBezTo>
                <a:cubicBezTo>
                  <a:pt x="455" y="180"/>
                  <a:pt x="455" y="180"/>
                  <a:pt x="455" y="180"/>
                </a:cubicBezTo>
                <a:cubicBezTo>
                  <a:pt x="452" y="178"/>
                  <a:pt x="452" y="178"/>
                  <a:pt x="452" y="178"/>
                </a:cubicBezTo>
                <a:cubicBezTo>
                  <a:pt x="452" y="180"/>
                  <a:pt x="452" y="180"/>
                  <a:pt x="452" y="180"/>
                </a:cubicBezTo>
                <a:cubicBezTo>
                  <a:pt x="454" y="183"/>
                  <a:pt x="454" y="183"/>
                  <a:pt x="454" y="183"/>
                </a:cubicBezTo>
                <a:cubicBezTo>
                  <a:pt x="454" y="183"/>
                  <a:pt x="456" y="187"/>
                  <a:pt x="456" y="188"/>
                </a:cubicBezTo>
                <a:cubicBezTo>
                  <a:pt x="457" y="190"/>
                  <a:pt x="453" y="183"/>
                  <a:pt x="453" y="183"/>
                </a:cubicBezTo>
                <a:cubicBezTo>
                  <a:pt x="451" y="184"/>
                  <a:pt x="451" y="184"/>
                  <a:pt x="451" y="184"/>
                </a:cubicBezTo>
                <a:cubicBezTo>
                  <a:pt x="451" y="184"/>
                  <a:pt x="454" y="187"/>
                  <a:pt x="454" y="187"/>
                </a:cubicBezTo>
                <a:cubicBezTo>
                  <a:pt x="454" y="187"/>
                  <a:pt x="454" y="188"/>
                  <a:pt x="454" y="188"/>
                </a:cubicBezTo>
                <a:cubicBezTo>
                  <a:pt x="455" y="189"/>
                  <a:pt x="455" y="189"/>
                  <a:pt x="455" y="189"/>
                </a:cubicBezTo>
                <a:cubicBezTo>
                  <a:pt x="457" y="191"/>
                  <a:pt x="457" y="191"/>
                  <a:pt x="457" y="191"/>
                </a:cubicBezTo>
                <a:cubicBezTo>
                  <a:pt x="452" y="189"/>
                  <a:pt x="452" y="189"/>
                  <a:pt x="452" y="189"/>
                </a:cubicBezTo>
                <a:cubicBezTo>
                  <a:pt x="453" y="193"/>
                  <a:pt x="453" y="193"/>
                  <a:pt x="453" y="193"/>
                </a:cubicBezTo>
                <a:cubicBezTo>
                  <a:pt x="451" y="191"/>
                  <a:pt x="451" y="191"/>
                  <a:pt x="451" y="191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3" y="197"/>
                  <a:pt x="453" y="197"/>
                  <a:pt x="453" y="197"/>
                </a:cubicBezTo>
                <a:cubicBezTo>
                  <a:pt x="451" y="196"/>
                  <a:pt x="451" y="196"/>
                  <a:pt x="451" y="196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2" y="201"/>
                  <a:pt x="452" y="201"/>
                  <a:pt x="452" y="201"/>
                </a:cubicBezTo>
                <a:cubicBezTo>
                  <a:pt x="451" y="201"/>
                  <a:pt x="451" y="201"/>
                  <a:pt x="451" y="201"/>
                </a:cubicBezTo>
                <a:cubicBezTo>
                  <a:pt x="450" y="202"/>
                  <a:pt x="450" y="202"/>
                  <a:pt x="450" y="202"/>
                </a:cubicBezTo>
                <a:cubicBezTo>
                  <a:pt x="450" y="202"/>
                  <a:pt x="450" y="205"/>
                  <a:pt x="450" y="205"/>
                </a:cubicBezTo>
                <a:cubicBezTo>
                  <a:pt x="450" y="205"/>
                  <a:pt x="451" y="207"/>
                  <a:pt x="451" y="207"/>
                </a:cubicBezTo>
                <a:cubicBezTo>
                  <a:pt x="451" y="207"/>
                  <a:pt x="449" y="207"/>
                  <a:pt x="449" y="208"/>
                </a:cubicBezTo>
                <a:cubicBezTo>
                  <a:pt x="448" y="208"/>
                  <a:pt x="448" y="211"/>
                  <a:pt x="448" y="211"/>
                </a:cubicBezTo>
                <a:cubicBezTo>
                  <a:pt x="448" y="211"/>
                  <a:pt x="449" y="213"/>
                  <a:pt x="449" y="214"/>
                </a:cubicBezTo>
                <a:cubicBezTo>
                  <a:pt x="450" y="214"/>
                  <a:pt x="448" y="215"/>
                  <a:pt x="448" y="215"/>
                </a:cubicBezTo>
                <a:cubicBezTo>
                  <a:pt x="448" y="216"/>
                  <a:pt x="448" y="216"/>
                  <a:pt x="448" y="216"/>
                </a:cubicBezTo>
                <a:cubicBezTo>
                  <a:pt x="447" y="216"/>
                  <a:pt x="447" y="216"/>
                  <a:pt x="447" y="216"/>
                </a:cubicBezTo>
                <a:cubicBezTo>
                  <a:pt x="447" y="216"/>
                  <a:pt x="447" y="217"/>
                  <a:pt x="447" y="217"/>
                </a:cubicBezTo>
                <a:cubicBezTo>
                  <a:pt x="447" y="218"/>
                  <a:pt x="448" y="219"/>
                  <a:pt x="448" y="219"/>
                </a:cubicBezTo>
                <a:cubicBezTo>
                  <a:pt x="446" y="219"/>
                  <a:pt x="446" y="219"/>
                  <a:pt x="446" y="219"/>
                </a:cubicBezTo>
                <a:cubicBezTo>
                  <a:pt x="448" y="223"/>
                  <a:pt x="448" y="223"/>
                  <a:pt x="448" y="223"/>
                </a:cubicBezTo>
                <a:cubicBezTo>
                  <a:pt x="448" y="223"/>
                  <a:pt x="446" y="221"/>
                  <a:pt x="446" y="221"/>
                </a:cubicBezTo>
                <a:cubicBezTo>
                  <a:pt x="446" y="222"/>
                  <a:pt x="446" y="224"/>
                  <a:pt x="446" y="224"/>
                </a:cubicBezTo>
                <a:cubicBezTo>
                  <a:pt x="446" y="224"/>
                  <a:pt x="446" y="225"/>
                  <a:pt x="446" y="226"/>
                </a:cubicBezTo>
                <a:cubicBezTo>
                  <a:pt x="446" y="226"/>
                  <a:pt x="447" y="227"/>
                  <a:pt x="446" y="227"/>
                </a:cubicBezTo>
                <a:cubicBezTo>
                  <a:pt x="445" y="228"/>
                  <a:pt x="445" y="227"/>
                  <a:pt x="445" y="228"/>
                </a:cubicBezTo>
                <a:cubicBezTo>
                  <a:pt x="445" y="228"/>
                  <a:pt x="445" y="229"/>
                  <a:pt x="445" y="229"/>
                </a:cubicBezTo>
                <a:cubicBezTo>
                  <a:pt x="445" y="229"/>
                  <a:pt x="445" y="229"/>
                  <a:pt x="445" y="230"/>
                </a:cubicBezTo>
                <a:cubicBezTo>
                  <a:pt x="445" y="230"/>
                  <a:pt x="447" y="232"/>
                  <a:pt x="445" y="232"/>
                </a:cubicBezTo>
                <a:cubicBezTo>
                  <a:pt x="443" y="233"/>
                  <a:pt x="444" y="235"/>
                  <a:pt x="444" y="236"/>
                </a:cubicBezTo>
                <a:cubicBezTo>
                  <a:pt x="444" y="236"/>
                  <a:pt x="444" y="238"/>
                  <a:pt x="444" y="238"/>
                </a:cubicBezTo>
                <a:cubicBezTo>
                  <a:pt x="444" y="238"/>
                  <a:pt x="443" y="240"/>
                  <a:pt x="443" y="240"/>
                </a:cubicBezTo>
                <a:cubicBezTo>
                  <a:pt x="443" y="240"/>
                  <a:pt x="442" y="242"/>
                  <a:pt x="442" y="242"/>
                </a:cubicBezTo>
                <a:cubicBezTo>
                  <a:pt x="442" y="243"/>
                  <a:pt x="442" y="244"/>
                  <a:pt x="442" y="245"/>
                </a:cubicBezTo>
                <a:cubicBezTo>
                  <a:pt x="442" y="245"/>
                  <a:pt x="442" y="247"/>
                  <a:pt x="442" y="249"/>
                </a:cubicBezTo>
                <a:cubicBezTo>
                  <a:pt x="442" y="250"/>
                  <a:pt x="442" y="253"/>
                  <a:pt x="442" y="253"/>
                </a:cubicBezTo>
                <a:cubicBezTo>
                  <a:pt x="441" y="256"/>
                  <a:pt x="441" y="256"/>
                  <a:pt x="441" y="256"/>
                </a:cubicBezTo>
                <a:cubicBezTo>
                  <a:pt x="441" y="256"/>
                  <a:pt x="445" y="280"/>
                  <a:pt x="444" y="291"/>
                </a:cubicBezTo>
                <a:cubicBezTo>
                  <a:pt x="444" y="301"/>
                  <a:pt x="442" y="316"/>
                  <a:pt x="439" y="328"/>
                </a:cubicBezTo>
                <a:cubicBezTo>
                  <a:pt x="439" y="328"/>
                  <a:pt x="441" y="375"/>
                  <a:pt x="408" y="421"/>
                </a:cubicBezTo>
                <a:cubicBezTo>
                  <a:pt x="391" y="448"/>
                  <a:pt x="391" y="448"/>
                  <a:pt x="391" y="448"/>
                </a:cubicBezTo>
                <a:cubicBezTo>
                  <a:pt x="389" y="460"/>
                  <a:pt x="389" y="460"/>
                  <a:pt x="389" y="460"/>
                </a:cubicBezTo>
                <a:cubicBezTo>
                  <a:pt x="389" y="460"/>
                  <a:pt x="392" y="468"/>
                  <a:pt x="393" y="478"/>
                </a:cubicBezTo>
                <a:cubicBezTo>
                  <a:pt x="393" y="478"/>
                  <a:pt x="406" y="484"/>
                  <a:pt x="407" y="485"/>
                </a:cubicBezTo>
                <a:cubicBezTo>
                  <a:pt x="407" y="485"/>
                  <a:pt x="468" y="497"/>
                  <a:pt x="485" y="502"/>
                </a:cubicBezTo>
                <a:cubicBezTo>
                  <a:pt x="502" y="507"/>
                  <a:pt x="537" y="518"/>
                  <a:pt x="543" y="520"/>
                </a:cubicBezTo>
                <a:cubicBezTo>
                  <a:pt x="550" y="523"/>
                  <a:pt x="568" y="530"/>
                  <a:pt x="569" y="530"/>
                </a:cubicBezTo>
                <a:cubicBezTo>
                  <a:pt x="569" y="530"/>
                  <a:pt x="598" y="541"/>
                  <a:pt x="601" y="542"/>
                </a:cubicBezTo>
                <a:cubicBezTo>
                  <a:pt x="603" y="543"/>
                  <a:pt x="620" y="551"/>
                  <a:pt x="620" y="552"/>
                </a:cubicBezTo>
                <a:cubicBezTo>
                  <a:pt x="620" y="552"/>
                  <a:pt x="624" y="553"/>
                  <a:pt x="625" y="554"/>
                </a:cubicBezTo>
                <a:cubicBezTo>
                  <a:pt x="626" y="555"/>
                  <a:pt x="662" y="574"/>
                  <a:pt x="664" y="577"/>
                </a:cubicBezTo>
                <a:cubicBezTo>
                  <a:pt x="664" y="578"/>
                  <a:pt x="679" y="591"/>
                  <a:pt x="681" y="625"/>
                </a:cubicBezTo>
                <a:cubicBezTo>
                  <a:pt x="682" y="659"/>
                  <a:pt x="683" y="684"/>
                  <a:pt x="683" y="684"/>
                </a:cubicBezTo>
                <a:cubicBezTo>
                  <a:pt x="684" y="784"/>
                  <a:pt x="684" y="784"/>
                  <a:pt x="684" y="784"/>
                </a:cubicBezTo>
                <a:lnTo>
                  <a:pt x="0" y="783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gray">
          <a:xfrm>
            <a:off x="470489" y="3204953"/>
            <a:ext cx="577445" cy="648045"/>
          </a:xfrm>
          <a:custGeom>
            <a:avLst/>
            <a:gdLst>
              <a:gd name="T0" fmla="*/ 2147483647 w 685"/>
              <a:gd name="T1" fmla="*/ 2147483647 h 738"/>
              <a:gd name="T2" fmla="*/ 2147483647 w 685"/>
              <a:gd name="T3" fmla="*/ 2147483647 h 738"/>
              <a:gd name="T4" fmla="*/ 0 w 685"/>
              <a:gd name="T5" fmla="*/ 2147483647 h 738"/>
              <a:gd name="T6" fmla="*/ 2147483647 w 685"/>
              <a:gd name="T7" fmla="*/ 2147483647 h 738"/>
              <a:gd name="T8" fmla="*/ 2147483647 w 685"/>
              <a:gd name="T9" fmla="*/ 2147483647 h 738"/>
              <a:gd name="T10" fmla="*/ 2147483647 w 685"/>
              <a:gd name="T11" fmla="*/ 2147483647 h 738"/>
              <a:gd name="T12" fmla="*/ 2147483647 w 685"/>
              <a:gd name="T13" fmla="*/ 2147483647 h 738"/>
              <a:gd name="T14" fmla="*/ 2147483647 w 685"/>
              <a:gd name="T15" fmla="*/ 2147483647 h 738"/>
              <a:gd name="T16" fmla="*/ 2147483647 w 685"/>
              <a:gd name="T17" fmla="*/ 2147483647 h 738"/>
              <a:gd name="T18" fmla="*/ 2147483647 w 685"/>
              <a:gd name="T19" fmla="*/ 2147483647 h 738"/>
              <a:gd name="T20" fmla="*/ 2147483647 w 685"/>
              <a:gd name="T21" fmla="*/ 2147483647 h 738"/>
              <a:gd name="T22" fmla="*/ 2147483647 w 685"/>
              <a:gd name="T23" fmla="*/ 2147483647 h 738"/>
              <a:gd name="T24" fmla="*/ 2147483647 w 685"/>
              <a:gd name="T25" fmla="*/ 2147483647 h 738"/>
              <a:gd name="T26" fmla="*/ 2147483647 w 685"/>
              <a:gd name="T27" fmla="*/ 2147483647 h 738"/>
              <a:gd name="T28" fmla="*/ 2147483647 w 685"/>
              <a:gd name="T29" fmla="*/ 2147483647 h 738"/>
              <a:gd name="T30" fmla="*/ 2147483647 w 685"/>
              <a:gd name="T31" fmla="*/ 2147483647 h 738"/>
              <a:gd name="T32" fmla="*/ 2147483647 w 685"/>
              <a:gd name="T33" fmla="*/ 2147483647 h 738"/>
              <a:gd name="T34" fmla="*/ 2147483647 w 685"/>
              <a:gd name="T35" fmla="*/ 2147483647 h 738"/>
              <a:gd name="T36" fmla="*/ 2147483647 w 685"/>
              <a:gd name="T37" fmla="*/ 2147483647 h 738"/>
              <a:gd name="T38" fmla="*/ 2147483647 w 685"/>
              <a:gd name="T39" fmla="*/ 2147483647 h 738"/>
              <a:gd name="T40" fmla="*/ 2147483647 w 685"/>
              <a:gd name="T41" fmla="*/ 2147483647 h 738"/>
              <a:gd name="T42" fmla="*/ 2147483647 w 685"/>
              <a:gd name="T43" fmla="*/ 2147483647 h 738"/>
              <a:gd name="T44" fmla="*/ 2147483647 w 685"/>
              <a:gd name="T45" fmla="*/ 2147483647 h 738"/>
              <a:gd name="T46" fmla="*/ 2147483647 w 685"/>
              <a:gd name="T47" fmla="*/ 2147483647 h 738"/>
              <a:gd name="T48" fmla="*/ 2147483647 w 685"/>
              <a:gd name="T49" fmla="*/ 2147483647 h 738"/>
              <a:gd name="T50" fmla="*/ 2147483647 w 685"/>
              <a:gd name="T51" fmla="*/ 2147483647 h 738"/>
              <a:gd name="T52" fmla="*/ 2147483647 w 685"/>
              <a:gd name="T53" fmla="*/ 2147483647 h 738"/>
              <a:gd name="T54" fmla="*/ 2147483647 w 685"/>
              <a:gd name="T55" fmla="*/ 2147483647 h 738"/>
              <a:gd name="T56" fmla="*/ 2147483647 w 685"/>
              <a:gd name="T57" fmla="*/ 2147483647 h 738"/>
              <a:gd name="T58" fmla="*/ 2147483647 w 685"/>
              <a:gd name="T59" fmla="*/ 2147483647 h 738"/>
              <a:gd name="T60" fmla="*/ 2147483647 w 685"/>
              <a:gd name="T61" fmla="*/ 2147483647 h 738"/>
              <a:gd name="T62" fmla="*/ 2147483647 w 685"/>
              <a:gd name="T63" fmla="*/ 2147483647 h 738"/>
              <a:gd name="T64" fmla="*/ 2147483647 w 685"/>
              <a:gd name="T65" fmla="*/ 2147483647 h 738"/>
              <a:gd name="T66" fmla="*/ 2147483647 w 685"/>
              <a:gd name="T67" fmla="*/ 2147483647 h 738"/>
              <a:gd name="T68" fmla="*/ 2147483647 w 685"/>
              <a:gd name="T69" fmla="*/ 2147483647 h 738"/>
              <a:gd name="T70" fmla="*/ 2147483647 w 685"/>
              <a:gd name="T71" fmla="*/ 2147483647 h 738"/>
              <a:gd name="T72" fmla="*/ 2147483647 w 685"/>
              <a:gd name="T73" fmla="*/ 2147483647 h 738"/>
              <a:gd name="T74" fmla="*/ 2147483647 w 685"/>
              <a:gd name="T75" fmla="*/ 2147483647 h 738"/>
              <a:gd name="T76" fmla="*/ 2147483647 w 685"/>
              <a:gd name="T77" fmla="*/ 2147483647 h 738"/>
              <a:gd name="T78" fmla="*/ 2147483647 w 685"/>
              <a:gd name="T79" fmla="*/ 2147483647 h 738"/>
              <a:gd name="T80" fmla="*/ 2147483647 w 685"/>
              <a:gd name="T81" fmla="*/ 2147483647 h 738"/>
              <a:gd name="T82" fmla="*/ 2147483647 w 685"/>
              <a:gd name="T83" fmla="*/ 2147483647 h 738"/>
              <a:gd name="T84" fmla="*/ 2147483647 w 685"/>
              <a:gd name="T85" fmla="*/ 2147483647 h 738"/>
              <a:gd name="T86" fmla="*/ 2147483647 w 685"/>
              <a:gd name="T87" fmla="*/ 2147483647 h 7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5"/>
              <a:gd name="T133" fmla="*/ 0 h 738"/>
              <a:gd name="T134" fmla="*/ 685 w 685"/>
              <a:gd name="T135" fmla="*/ 738 h 73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5" h="738">
                <a:moveTo>
                  <a:pt x="684" y="738"/>
                </a:moveTo>
                <a:cubicBezTo>
                  <a:pt x="669" y="738"/>
                  <a:pt x="669" y="738"/>
                  <a:pt x="669" y="738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736"/>
                  <a:pt x="35" y="628"/>
                  <a:pt x="57" y="619"/>
                </a:cubicBezTo>
                <a:cubicBezTo>
                  <a:pt x="57" y="619"/>
                  <a:pt x="60" y="614"/>
                  <a:pt x="53" y="617"/>
                </a:cubicBezTo>
                <a:cubicBezTo>
                  <a:pt x="46" y="620"/>
                  <a:pt x="43" y="630"/>
                  <a:pt x="44" y="631"/>
                </a:cubicBezTo>
                <a:cubicBezTo>
                  <a:pt x="44" y="632"/>
                  <a:pt x="39" y="641"/>
                  <a:pt x="38" y="639"/>
                </a:cubicBezTo>
                <a:cubicBezTo>
                  <a:pt x="37" y="637"/>
                  <a:pt x="35" y="635"/>
                  <a:pt x="35" y="633"/>
                </a:cubicBezTo>
                <a:cubicBezTo>
                  <a:pt x="36" y="631"/>
                  <a:pt x="36" y="628"/>
                  <a:pt x="35" y="628"/>
                </a:cubicBezTo>
                <a:cubicBezTo>
                  <a:pt x="34" y="628"/>
                  <a:pt x="29" y="627"/>
                  <a:pt x="27" y="631"/>
                </a:cubicBezTo>
                <a:cubicBezTo>
                  <a:pt x="25" y="634"/>
                  <a:pt x="21" y="640"/>
                  <a:pt x="20" y="650"/>
                </a:cubicBezTo>
                <a:cubicBezTo>
                  <a:pt x="20" y="650"/>
                  <a:pt x="18" y="670"/>
                  <a:pt x="18" y="671"/>
                </a:cubicBezTo>
                <a:cubicBezTo>
                  <a:pt x="18" y="672"/>
                  <a:pt x="17" y="661"/>
                  <a:pt x="13" y="655"/>
                </a:cubicBezTo>
                <a:cubicBezTo>
                  <a:pt x="8" y="650"/>
                  <a:pt x="7" y="644"/>
                  <a:pt x="7" y="640"/>
                </a:cubicBezTo>
                <a:cubicBezTo>
                  <a:pt x="7" y="635"/>
                  <a:pt x="8" y="625"/>
                  <a:pt x="12" y="618"/>
                </a:cubicBezTo>
                <a:cubicBezTo>
                  <a:pt x="15" y="610"/>
                  <a:pt x="27" y="572"/>
                  <a:pt x="27" y="564"/>
                </a:cubicBezTo>
                <a:cubicBezTo>
                  <a:pt x="27" y="556"/>
                  <a:pt x="30" y="538"/>
                  <a:pt x="41" y="522"/>
                </a:cubicBezTo>
                <a:cubicBezTo>
                  <a:pt x="52" y="506"/>
                  <a:pt x="70" y="474"/>
                  <a:pt x="80" y="467"/>
                </a:cubicBezTo>
                <a:cubicBezTo>
                  <a:pt x="90" y="459"/>
                  <a:pt x="110" y="442"/>
                  <a:pt x="112" y="434"/>
                </a:cubicBezTo>
                <a:cubicBezTo>
                  <a:pt x="115" y="427"/>
                  <a:pt x="120" y="402"/>
                  <a:pt x="117" y="391"/>
                </a:cubicBezTo>
                <a:cubicBezTo>
                  <a:pt x="115" y="380"/>
                  <a:pt x="119" y="342"/>
                  <a:pt x="124" y="332"/>
                </a:cubicBezTo>
                <a:cubicBezTo>
                  <a:pt x="128" y="322"/>
                  <a:pt x="127" y="296"/>
                  <a:pt x="127" y="292"/>
                </a:cubicBezTo>
                <a:cubicBezTo>
                  <a:pt x="127" y="289"/>
                  <a:pt x="128" y="267"/>
                  <a:pt x="138" y="247"/>
                </a:cubicBezTo>
                <a:cubicBezTo>
                  <a:pt x="147" y="226"/>
                  <a:pt x="160" y="199"/>
                  <a:pt x="162" y="189"/>
                </a:cubicBezTo>
                <a:cubicBezTo>
                  <a:pt x="163" y="180"/>
                  <a:pt x="169" y="142"/>
                  <a:pt x="198" y="113"/>
                </a:cubicBezTo>
                <a:cubicBezTo>
                  <a:pt x="226" y="84"/>
                  <a:pt x="276" y="0"/>
                  <a:pt x="331" y="26"/>
                </a:cubicBezTo>
                <a:cubicBezTo>
                  <a:pt x="331" y="26"/>
                  <a:pt x="334" y="27"/>
                  <a:pt x="342" y="24"/>
                </a:cubicBezTo>
                <a:cubicBezTo>
                  <a:pt x="349" y="22"/>
                  <a:pt x="358" y="19"/>
                  <a:pt x="371" y="21"/>
                </a:cubicBezTo>
                <a:cubicBezTo>
                  <a:pt x="384" y="23"/>
                  <a:pt x="413" y="38"/>
                  <a:pt x="427" y="54"/>
                </a:cubicBezTo>
                <a:cubicBezTo>
                  <a:pt x="441" y="69"/>
                  <a:pt x="462" y="88"/>
                  <a:pt x="473" y="97"/>
                </a:cubicBezTo>
                <a:cubicBezTo>
                  <a:pt x="484" y="105"/>
                  <a:pt x="515" y="149"/>
                  <a:pt x="518" y="178"/>
                </a:cubicBezTo>
                <a:cubicBezTo>
                  <a:pt x="520" y="207"/>
                  <a:pt x="534" y="231"/>
                  <a:pt x="539" y="245"/>
                </a:cubicBezTo>
                <a:cubicBezTo>
                  <a:pt x="544" y="259"/>
                  <a:pt x="554" y="284"/>
                  <a:pt x="549" y="306"/>
                </a:cubicBezTo>
                <a:cubicBezTo>
                  <a:pt x="544" y="328"/>
                  <a:pt x="543" y="334"/>
                  <a:pt x="543" y="340"/>
                </a:cubicBezTo>
                <a:cubicBezTo>
                  <a:pt x="544" y="345"/>
                  <a:pt x="542" y="351"/>
                  <a:pt x="534" y="353"/>
                </a:cubicBezTo>
                <a:cubicBezTo>
                  <a:pt x="526" y="356"/>
                  <a:pt x="526" y="352"/>
                  <a:pt x="519" y="357"/>
                </a:cubicBezTo>
                <a:cubicBezTo>
                  <a:pt x="511" y="362"/>
                  <a:pt x="512" y="382"/>
                  <a:pt x="512" y="388"/>
                </a:cubicBezTo>
                <a:cubicBezTo>
                  <a:pt x="512" y="395"/>
                  <a:pt x="516" y="424"/>
                  <a:pt x="510" y="427"/>
                </a:cubicBezTo>
                <a:cubicBezTo>
                  <a:pt x="508" y="431"/>
                  <a:pt x="507" y="438"/>
                  <a:pt x="511" y="448"/>
                </a:cubicBezTo>
                <a:cubicBezTo>
                  <a:pt x="515" y="458"/>
                  <a:pt x="517" y="466"/>
                  <a:pt x="519" y="477"/>
                </a:cubicBezTo>
                <a:cubicBezTo>
                  <a:pt x="522" y="486"/>
                  <a:pt x="526" y="487"/>
                  <a:pt x="527" y="498"/>
                </a:cubicBezTo>
                <a:cubicBezTo>
                  <a:pt x="527" y="508"/>
                  <a:pt x="615" y="540"/>
                  <a:pt x="650" y="542"/>
                </a:cubicBezTo>
                <a:cubicBezTo>
                  <a:pt x="678" y="544"/>
                  <a:pt x="681" y="544"/>
                  <a:pt x="684" y="54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4" name="Скругленная прямоугольная выноска 3"/>
          <p:cNvSpPr/>
          <p:nvPr/>
        </p:nvSpPr>
        <p:spPr bwMode="gray">
          <a:xfrm>
            <a:off x="1339589" y="1683494"/>
            <a:ext cx="4331504" cy="1061443"/>
          </a:xfrm>
          <a:prstGeom prst="wedgeRoundRectCallout">
            <a:avLst>
              <a:gd name="adj1" fmla="val -59244"/>
              <a:gd name="adj2" fmla="val 35214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Системно рыночный</a:t>
            </a: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[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подход</a:t>
            </a:r>
            <a:r>
              <a:rPr lang="en-US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]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тот, который направлен в принципе, на удовлетворение интересов журналиста, хоть какого-то, да. </a:t>
            </a:r>
            <a:endParaRPr lang="ru-RU" sz="1200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spcBef>
                <a:spcPts val="300"/>
              </a:spcBef>
            </a:pP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Шоколадные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конфеты от </a:t>
            </a:r>
            <a:r>
              <a:rPr lang="ru-RU" sz="1200" i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Рошен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не завезли, но есть дешевая карамелька,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 карамельку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дадут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5859243" y="4495186"/>
            <a:ext cx="3073544" cy="1728252"/>
            <a:chOff x="323410" y="1123951"/>
            <a:chExt cx="8496740" cy="4465349"/>
          </a:xfrm>
        </p:grpSpPr>
        <p:sp>
          <p:nvSpPr>
            <p:cNvPr id="105" name="Freeform 408"/>
            <p:cNvSpPr>
              <a:spLocks/>
            </p:cNvSpPr>
            <p:nvPr/>
          </p:nvSpPr>
          <p:spPr bwMode="gray">
            <a:xfrm>
              <a:off x="323410" y="1123951"/>
              <a:ext cx="8496740" cy="936624"/>
            </a:xfrm>
            <a:custGeom>
              <a:avLst/>
              <a:gdLst>
                <a:gd name="T0" fmla="*/ 2116 w 4233"/>
                <a:gd name="T1" fmla="*/ 0 h 1047"/>
                <a:gd name="T2" fmla="*/ 0 w 4233"/>
                <a:gd name="T3" fmla="*/ 1047 h 1047"/>
                <a:gd name="T4" fmla="*/ 4233 w 4233"/>
                <a:gd name="T5" fmla="*/ 1047 h 1047"/>
                <a:gd name="T6" fmla="*/ 2116 w 4233"/>
                <a:gd name="T7" fmla="*/ 0 h 104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33"/>
                <a:gd name="T13" fmla="*/ 0 h 1047"/>
                <a:gd name="T14" fmla="*/ 4233 w 4233"/>
                <a:gd name="T15" fmla="*/ 1047 h 104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33" h="1047">
                  <a:moveTo>
                    <a:pt x="2116" y="0"/>
                  </a:moveTo>
                  <a:lnTo>
                    <a:pt x="0" y="1047"/>
                  </a:lnTo>
                  <a:lnTo>
                    <a:pt x="4233" y="1047"/>
                  </a:lnTo>
                  <a:lnTo>
                    <a:pt x="21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06" name="Rectangle 409"/>
            <p:cNvSpPr>
              <a:spLocks noChangeArrowheads="1"/>
            </p:cNvSpPr>
            <p:nvPr/>
          </p:nvSpPr>
          <p:spPr bwMode="gray">
            <a:xfrm>
              <a:off x="323410" y="2132830"/>
              <a:ext cx="849674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07" name="Rectangle 410"/>
            <p:cNvSpPr>
              <a:spLocks noChangeArrowheads="1"/>
            </p:cNvSpPr>
            <p:nvPr/>
          </p:nvSpPr>
          <p:spPr bwMode="gray">
            <a:xfrm>
              <a:off x="539440" y="5373280"/>
              <a:ext cx="806512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08" name="Rectangle 411"/>
            <p:cNvSpPr>
              <a:spLocks noChangeArrowheads="1"/>
            </p:cNvSpPr>
            <p:nvPr/>
          </p:nvSpPr>
          <p:spPr bwMode="gray">
            <a:xfrm>
              <a:off x="467430" y="5517300"/>
              <a:ext cx="820914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09" name="Rectangle 429"/>
            <p:cNvSpPr>
              <a:spLocks noChangeArrowheads="1"/>
            </p:cNvSpPr>
            <p:nvPr/>
          </p:nvSpPr>
          <p:spPr bwMode="gray">
            <a:xfrm>
              <a:off x="611450" y="2276850"/>
              <a:ext cx="21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0" name="Rectangle 430"/>
            <p:cNvSpPr>
              <a:spLocks noChangeArrowheads="1"/>
            </p:cNvSpPr>
            <p:nvPr/>
          </p:nvSpPr>
          <p:spPr bwMode="gray">
            <a:xfrm>
              <a:off x="755130" y="2420860"/>
              <a:ext cx="1872000" cy="27363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1" name="Rectangle 429"/>
            <p:cNvSpPr>
              <a:spLocks noChangeArrowheads="1"/>
            </p:cNvSpPr>
            <p:nvPr/>
          </p:nvSpPr>
          <p:spPr bwMode="gray">
            <a:xfrm>
              <a:off x="611450" y="5229260"/>
              <a:ext cx="21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2" name="Rectangle 429"/>
            <p:cNvSpPr>
              <a:spLocks noChangeArrowheads="1"/>
            </p:cNvSpPr>
            <p:nvPr/>
          </p:nvSpPr>
          <p:spPr bwMode="gray">
            <a:xfrm>
              <a:off x="3492150" y="2276850"/>
              <a:ext cx="21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3" name="Rectangle 430"/>
            <p:cNvSpPr>
              <a:spLocks noChangeArrowheads="1"/>
            </p:cNvSpPr>
            <p:nvPr/>
          </p:nvSpPr>
          <p:spPr bwMode="gray">
            <a:xfrm>
              <a:off x="3635830" y="2420860"/>
              <a:ext cx="1872000" cy="27363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4" name="Rectangle 429"/>
            <p:cNvSpPr>
              <a:spLocks noChangeArrowheads="1"/>
            </p:cNvSpPr>
            <p:nvPr/>
          </p:nvSpPr>
          <p:spPr bwMode="gray">
            <a:xfrm>
              <a:off x="3492150" y="5229260"/>
              <a:ext cx="21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5" name="Rectangle 429"/>
            <p:cNvSpPr>
              <a:spLocks noChangeArrowheads="1"/>
            </p:cNvSpPr>
            <p:nvPr/>
          </p:nvSpPr>
          <p:spPr bwMode="gray">
            <a:xfrm>
              <a:off x="6372850" y="2276850"/>
              <a:ext cx="21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6" name="Rectangle 430"/>
            <p:cNvSpPr>
              <a:spLocks noChangeArrowheads="1"/>
            </p:cNvSpPr>
            <p:nvPr/>
          </p:nvSpPr>
          <p:spPr bwMode="gray">
            <a:xfrm>
              <a:off x="6516530" y="2420860"/>
              <a:ext cx="1872000" cy="273639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117" name="Rectangle 429"/>
            <p:cNvSpPr>
              <a:spLocks noChangeArrowheads="1"/>
            </p:cNvSpPr>
            <p:nvPr/>
          </p:nvSpPr>
          <p:spPr bwMode="gray">
            <a:xfrm>
              <a:off x="6372850" y="5229260"/>
              <a:ext cx="2160000" cy="72000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2700000" scaled="1"/>
              <a:tileRect/>
            </a:gradFill>
            <a:ln w="9525">
              <a:solidFill>
                <a:schemeClr val="accent2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72000" rIns="9144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600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</p:grpSp>
      <p:sp>
        <p:nvSpPr>
          <p:cNvPr id="118" name="Freeform 45"/>
          <p:cNvSpPr>
            <a:spLocks noChangeAspect="1" noEditPoints="1"/>
          </p:cNvSpPr>
          <p:nvPr>
            <p:custDataLst>
              <p:tags r:id="rId1"/>
            </p:custDataLst>
          </p:nvPr>
        </p:nvSpPr>
        <p:spPr bwMode="auto">
          <a:xfrm>
            <a:off x="6090525" y="5075266"/>
            <a:ext cx="555393" cy="817581"/>
          </a:xfrm>
          <a:custGeom>
            <a:avLst/>
            <a:gdLst>
              <a:gd name="T0" fmla="*/ 600 w 1440"/>
              <a:gd name="T1" fmla="*/ 240 h 2120"/>
              <a:gd name="T2" fmla="*/ 840 w 1440"/>
              <a:gd name="T3" fmla="*/ 240 h 2120"/>
              <a:gd name="T4" fmla="*/ 880 w 1440"/>
              <a:gd name="T5" fmla="*/ 200 h 2120"/>
              <a:gd name="T6" fmla="*/ 840 w 1440"/>
              <a:gd name="T7" fmla="*/ 160 h 2120"/>
              <a:gd name="T8" fmla="*/ 600 w 1440"/>
              <a:gd name="T9" fmla="*/ 160 h 2120"/>
              <a:gd name="T10" fmla="*/ 560 w 1440"/>
              <a:gd name="T11" fmla="*/ 200 h 2120"/>
              <a:gd name="T12" fmla="*/ 600 w 1440"/>
              <a:gd name="T13" fmla="*/ 240 h 2120"/>
              <a:gd name="T14" fmla="*/ 721 w 1440"/>
              <a:gd name="T15" fmla="*/ 1759 h 2120"/>
              <a:gd name="T16" fmla="*/ 601 w 1440"/>
              <a:gd name="T17" fmla="*/ 1879 h 2120"/>
              <a:gd name="T18" fmla="*/ 721 w 1440"/>
              <a:gd name="T19" fmla="*/ 1999 h 2120"/>
              <a:gd name="T20" fmla="*/ 841 w 1440"/>
              <a:gd name="T21" fmla="*/ 1879 h 2120"/>
              <a:gd name="T22" fmla="*/ 721 w 1440"/>
              <a:gd name="T23" fmla="*/ 1759 h 2120"/>
              <a:gd name="T24" fmla="*/ 200 w 1440"/>
              <a:gd name="T25" fmla="*/ 0 h 2120"/>
              <a:gd name="T26" fmla="*/ 1240 w 1440"/>
              <a:gd name="T27" fmla="*/ 0 h 2120"/>
              <a:gd name="T28" fmla="*/ 1440 w 1440"/>
              <a:gd name="T29" fmla="*/ 200 h 2120"/>
              <a:gd name="T30" fmla="*/ 1440 w 1440"/>
              <a:gd name="T31" fmla="*/ 1920 h 2120"/>
              <a:gd name="T32" fmla="*/ 1240 w 1440"/>
              <a:gd name="T33" fmla="*/ 2120 h 2120"/>
              <a:gd name="T34" fmla="*/ 200 w 1440"/>
              <a:gd name="T35" fmla="*/ 2120 h 2120"/>
              <a:gd name="T36" fmla="*/ 0 w 1440"/>
              <a:gd name="T37" fmla="*/ 1920 h 2120"/>
              <a:gd name="T38" fmla="*/ 0 w 1440"/>
              <a:gd name="T39" fmla="*/ 200 h 2120"/>
              <a:gd name="T40" fmla="*/ 200 w 1440"/>
              <a:gd name="T41" fmla="*/ 0 h 2120"/>
              <a:gd name="T42" fmla="*/ 200 w 1440"/>
              <a:gd name="T43" fmla="*/ 360 h 2120"/>
              <a:gd name="T44" fmla="*/ 200 w 1440"/>
              <a:gd name="T45" fmla="*/ 1680 h 2120"/>
              <a:gd name="T46" fmla="*/ 1240 w 1440"/>
              <a:gd name="T47" fmla="*/ 1680 h 2120"/>
              <a:gd name="T48" fmla="*/ 1240 w 1440"/>
              <a:gd name="T49" fmla="*/ 360 h 2120"/>
              <a:gd name="T50" fmla="*/ 200 w 1440"/>
              <a:gd name="T51" fmla="*/ 360 h 2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40" h="2120">
                <a:moveTo>
                  <a:pt x="600" y="240"/>
                </a:moveTo>
                <a:cubicBezTo>
                  <a:pt x="840" y="240"/>
                  <a:pt x="840" y="240"/>
                  <a:pt x="840" y="240"/>
                </a:cubicBezTo>
                <a:cubicBezTo>
                  <a:pt x="862" y="240"/>
                  <a:pt x="880" y="222"/>
                  <a:pt x="880" y="200"/>
                </a:cubicBezTo>
                <a:cubicBezTo>
                  <a:pt x="880" y="178"/>
                  <a:pt x="862" y="160"/>
                  <a:pt x="840" y="160"/>
                </a:cubicBezTo>
                <a:cubicBezTo>
                  <a:pt x="600" y="160"/>
                  <a:pt x="600" y="160"/>
                  <a:pt x="600" y="160"/>
                </a:cubicBezTo>
                <a:cubicBezTo>
                  <a:pt x="578" y="160"/>
                  <a:pt x="560" y="178"/>
                  <a:pt x="560" y="200"/>
                </a:cubicBezTo>
                <a:cubicBezTo>
                  <a:pt x="560" y="222"/>
                  <a:pt x="578" y="240"/>
                  <a:pt x="600" y="240"/>
                </a:cubicBezTo>
                <a:close/>
                <a:moveTo>
                  <a:pt x="721" y="1759"/>
                </a:moveTo>
                <a:cubicBezTo>
                  <a:pt x="655" y="1759"/>
                  <a:pt x="601" y="1813"/>
                  <a:pt x="601" y="1879"/>
                </a:cubicBezTo>
                <a:cubicBezTo>
                  <a:pt x="601" y="1945"/>
                  <a:pt x="655" y="1999"/>
                  <a:pt x="721" y="1999"/>
                </a:cubicBezTo>
                <a:cubicBezTo>
                  <a:pt x="787" y="1999"/>
                  <a:pt x="841" y="1945"/>
                  <a:pt x="841" y="1879"/>
                </a:cubicBezTo>
                <a:cubicBezTo>
                  <a:pt x="841" y="1813"/>
                  <a:pt x="787" y="1759"/>
                  <a:pt x="721" y="1759"/>
                </a:cubicBezTo>
                <a:close/>
                <a:moveTo>
                  <a:pt x="200" y="0"/>
                </a:moveTo>
                <a:cubicBezTo>
                  <a:pt x="1240" y="0"/>
                  <a:pt x="1240" y="0"/>
                  <a:pt x="1240" y="0"/>
                </a:cubicBezTo>
                <a:cubicBezTo>
                  <a:pt x="1350" y="0"/>
                  <a:pt x="1440" y="90"/>
                  <a:pt x="1440" y="200"/>
                </a:cubicBezTo>
                <a:cubicBezTo>
                  <a:pt x="1440" y="1920"/>
                  <a:pt x="1440" y="1920"/>
                  <a:pt x="1440" y="1920"/>
                </a:cubicBezTo>
                <a:cubicBezTo>
                  <a:pt x="1440" y="2030"/>
                  <a:pt x="1350" y="2120"/>
                  <a:pt x="1240" y="2120"/>
                </a:cubicBezTo>
                <a:cubicBezTo>
                  <a:pt x="200" y="2120"/>
                  <a:pt x="200" y="2120"/>
                  <a:pt x="200" y="2120"/>
                </a:cubicBezTo>
                <a:cubicBezTo>
                  <a:pt x="90" y="2120"/>
                  <a:pt x="0" y="2030"/>
                  <a:pt x="0" y="1920"/>
                </a:cubicBezTo>
                <a:cubicBezTo>
                  <a:pt x="0" y="200"/>
                  <a:pt x="0" y="200"/>
                  <a:pt x="0" y="200"/>
                </a:cubicBezTo>
                <a:cubicBezTo>
                  <a:pt x="0" y="90"/>
                  <a:pt x="90" y="0"/>
                  <a:pt x="200" y="0"/>
                </a:cubicBezTo>
                <a:close/>
                <a:moveTo>
                  <a:pt x="200" y="360"/>
                </a:moveTo>
                <a:cubicBezTo>
                  <a:pt x="200" y="1680"/>
                  <a:pt x="200" y="1680"/>
                  <a:pt x="200" y="1680"/>
                </a:cubicBezTo>
                <a:cubicBezTo>
                  <a:pt x="1240" y="1680"/>
                  <a:pt x="1240" y="1680"/>
                  <a:pt x="1240" y="1680"/>
                </a:cubicBezTo>
                <a:cubicBezTo>
                  <a:pt x="1240" y="360"/>
                  <a:pt x="1240" y="360"/>
                  <a:pt x="1240" y="360"/>
                </a:cubicBezTo>
                <a:lnTo>
                  <a:pt x="200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 noProof="1"/>
          </a:p>
        </p:txBody>
      </p:sp>
      <p:sp>
        <p:nvSpPr>
          <p:cNvPr id="7" name="AutoShape 2" descr="https://www.seeklogo.net/wp-content/uploads/2013/11/facebook-flat-vector-logo-400x40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701" y="5365946"/>
            <a:ext cx="526901" cy="526901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324472" y="1153671"/>
            <a:ext cx="85208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600" dirty="0" smtClean="0">
                <a:latin typeface="Arial" pitchFamily="34" charset="0"/>
                <a:cs typeface="Arial" pitchFamily="34" charset="0"/>
              </a:rPr>
              <a:t>Найкращі відомства вирізняються </a:t>
            </a:r>
            <a:r>
              <a:rPr lang="uk-UA" sz="1600" b="1" dirty="0" smtClean="0">
                <a:latin typeface="Arial" pitchFamily="34" charset="0"/>
                <a:cs typeface="Arial" pitchFamily="34" charset="0"/>
              </a:rPr>
              <a:t>системно ринковим </a:t>
            </a:r>
            <a:r>
              <a:rPr lang="uk-UA" sz="1600" dirty="0" smtClean="0">
                <a:latin typeface="Arial" pitchFamily="34" charset="0"/>
                <a:cs typeface="Arial" pitchFamily="34" charset="0"/>
              </a:rPr>
              <a:t>підходом до роботи </a:t>
            </a:r>
            <a:endParaRPr lang="ru-RU" sz="1600" dirty="0"/>
          </a:p>
        </p:txBody>
      </p:sp>
      <p:sp>
        <p:nvSpPr>
          <p:cNvPr id="121" name="Freeform 6"/>
          <p:cNvSpPr>
            <a:spLocks noChangeAspect="1" noEditPoints="1"/>
          </p:cNvSpPr>
          <p:nvPr>
            <p:custDataLst>
              <p:tags r:id="rId2"/>
            </p:custDataLst>
          </p:nvPr>
        </p:nvSpPr>
        <p:spPr bwMode="auto">
          <a:xfrm>
            <a:off x="8316416" y="5534691"/>
            <a:ext cx="343343" cy="358156"/>
          </a:xfrm>
          <a:custGeom>
            <a:avLst/>
            <a:gdLst>
              <a:gd name="T0" fmla="*/ 1233 w 2080"/>
              <a:gd name="T1" fmla="*/ 1489 h 2170"/>
              <a:gd name="T2" fmla="*/ 1988 w 2080"/>
              <a:gd name="T3" fmla="*/ 882 h 2170"/>
              <a:gd name="T4" fmla="*/ 2000 w 2080"/>
              <a:gd name="T5" fmla="*/ 857 h 2170"/>
              <a:gd name="T6" fmla="*/ 1998 w 2080"/>
              <a:gd name="T7" fmla="*/ 773 h 2170"/>
              <a:gd name="T8" fmla="*/ 1840 w 2080"/>
              <a:gd name="T9" fmla="*/ 655 h 2170"/>
              <a:gd name="T10" fmla="*/ 1840 w 2080"/>
              <a:gd name="T11" fmla="*/ 556 h 2170"/>
              <a:gd name="T12" fmla="*/ 2036 w 2080"/>
              <a:gd name="T13" fmla="*/ 699 h 2170"/>
              <a:gd name="T14" fmla="*/ 2080 w 2080"/>
              <a:gd name="T15" fmla="*/ 782 h 2170"/>
              <a:gd name="T16" fmla="*/ 2080 w 2080"/>
              <a:gd name="T17" fmla="*/ 2075 h 2170"/>
              <a:gd name="T18" fmla="*/ 1233 w 2080"/>
              <a:gd name="T19" fmla="*/ 1489 h 2170"/>
              <a:gd name="T20" fmla="*/ 1396 w 2080"/>
              <a:gd name="T21" fmla="*/ 330 h 2170"/>
              <a:gd name="T22" fmla="*/ 1091 w 2080"/>
              <a:gd name="T23" fmla="*/ 106 h 2170"/>
              <a:gd name="T24" fmla="*/ 989 w 2080"/>
              <a:gd name="T25" fmla="*/ 106 h 2170"/>
              <a:gd name="T26" fmla="*/ 684 w 2080"/>
              <a:gd name="T27" fmla="*/ 330 h 2170"/>
              <a:gd name="T28" fmla="*/ 549 w 2080"/>
              <a:gd name="T29" fmla="*/ 330 h 2170"/>
              <a:gd name="T30" fmla="*/ 942 w 2080"/>
              <a:gd name="T31" fmla="*/ 42 h 2170"/>
              <a:gd name="T32" fmla="*/ 1138 w 2080"/>
              <a:gd name="T33" fmla="*/ 42 h 2170"/>
              <a:gd name="T34" fmla="*/ 1531 w 2080"/>
              <a:gd name="T35" fmla="*/ 330 h 2170"/>
              <a:gd name="T36" fmla="*/ 1396 w 2080"/>
              <a:gd name="T37" fmla="*/ 330 h 2170"/>
              <a:gd name="T38" fmla="*/ 240 w 2080"/>
              <a:gd name="T39" fmla="*/ 655 h 2170"/>
              <a:gd name="T40" fmla="*/ 91 w 2080"/>
              <a:gd name="T41" fmla="*/ 764 h 2170"/>
              <a:gd name="T42" fmla="*/ 80 w 2080"/>
              <a:gd name="T43" fmla="*/ 782 h 2170"/>
              <a:gd name="T44" fmla="*/ 80 w 2080"/>
              <a:gd name="T45" fmla="*/ 857 h 2170"/>
              <a:gd name="T46" fmla="*/ 92 w 2080"/>
              <a:gd name="T47" fmla="*/ 882 h 2170"/>
              <a:gd name="T48" fmla="*/ 846 w 2080"/>
              <a:gd name="T49" fmla="*/ 1489 h 2170"/>
              <a:gd name="T50" fmla="*/ 0 w 2080"/>
              <a:gd name="T51" fmla="*/ 2076 h 2170"/>
              <a:gd name="T52" fmla="*/ 0 w 2080"/>
              <a:gd name="T53" fmla="*/ 782 h 2170"/>
              <a:gd name="T54" fmla="*/ 44 w 2080"/>
              <a:gd name="T55" fmla="*/ 699 h 2170"/>
              <a:gd name="T56" fmla="*/ 240 w 2080"/>
              <a:gd name="T57" fmla="*/ 556 h 2170"/>
              <a:gd name="T58" fmla="*/ 240 w 2080"/>
              <a:gd name="T59" fmla="*/ 655 h 2170"/>
              <a:gd name="T60" fmla="*/ 2076 w 2080"/>
              <a:gd name="T61" fmla="*/ 2170 h 2170"/>
              <a:gd name="T62" fmla="*/ 4 w 2080"/>
              <a:gd name="T63" fmla="*/ 2170 h 2170"/>
              <a:gd name="T64" fmla="*/ 948 w 2080"/>
              <a:gd name="T65" fmla="*/ 1515 h 2170"/>
              <a:gd name="T66" fmla="*/ 1131 w 2080"/>
              <a:gd name="T67" fmla="*/ 1515 h 2170"/>
              <a:gd name="T68" fmla="*/ 2076 w 2080"/>
              <a:gd name="T69" fmla="*/ 2170 h 2170"/>
              <a:gd name="T70" fmla="*/ 320 w 2080"/>
              <a:gd name="T71" fmla="*/ 962 h 2170"/>
              <a:gd name="T72" fmla="*/ 320 w 2080"/>
              <a:gd name="T73" fmla="*/ 410 h 2170"/>
              <a:gd name="T74" fmla="*/ 1760 w 2080"/>
              <a:gd name="T75" fmla="*/ 410 h 2170"/>
              <a:gd name="T76" fmla="*/ 1760 w 2080"/>
              <a:gd name="T77" fmla="*/ 962 h 2170"/>
              <a:gd name="T78" fmla="*/ 1164 w 2080"/>
              <a:gd name="T79" fmla="*/ 1442 h 2170"/>
              <a:gd name="T80" fmla="*/ 915 w 2080"/>
              <a:gd name="T81" fmla="*/ 1441 h 2170"/>
              <a:gd name="T82" fmla="*/ 320 w 2080"/>
              <a:gd name="T83" fmla="*/ 962 h 2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80" h="2170">
                <a:moveTo>
                  <a:pt x="1233" y="1489"/>
                </a:moveTo>
                <a:cubicBezTo>
                  <a:pt x="1988" y="882"/>
                  <a:pt x="1988" y="882"/>
                  <a:pt x="1988" y="882"/>
                </a:cubicBezTo>
                <a:cubicBezTo>
                  <a:pt x="1996" y="875"/>
                  <a:pt x="2000" y="868"/>
                  <a:pt x="2000" y="857"/>
                </a:cubicBezTo>
                <a:cubicBezTo>
                  <a:pt x="2000" y="844"/>
                  <a:pt x="2002" y="781"/>
                  <a:pt x="1998" y="773"/>
                </a:cubicBezTo>
                <a:cubicBezTo>
                  <a:pt x="1992" y="762"/>
                  <a:pt x="1861" y="670"/>
                  <a:pt x="1840" y="655"/>
                </a:cubicBezTo>
                <a:cubicBezTo>
                  <a:pt x="1840" y="556"/>
                  <a:pt x="1840" y="556"/>
                  <a:pt x="1840" y="556"/>
                </a:cubicBezTo>
                <a:cubicBezTo>
                  <a:pt x="2036" y="699"/>
                  <a:pt x="2036" y="699"/>
                  <a:pt x="2036" y="699"/>
                </a:cubicBezTo>
                <a:cubicBezTo>
                  <a:pt x="2063" y="719"/>
                  <a:pt x="2080" y="748"/>
                  <a:pt x="2080" y="782"/>
                </a:cubicBezTo>
                <a:cubicBezTo>
                  <a:pt x="2080" y="2075"/>
                  <a:pt x="2080" y="2075"/>
                  <a:pt x="2080" y="2075"/>
                </a:cubicBezTo>
                <a:lnTo>
                  <a:pt x="1233" y="1489"/>
                </a:lnTo>
                <a:close/>
                <a:moveTo>
                  <a:pt x="1396" y="330"/>
                </a:moveTo>
                <a:cubicBezTo>
                  <a:pt x="1091" y="106"/>
                  <a:pt x="1091" y="106"/>
                  <a:pt x="1091" y="106"/>
                </a:cubicBezTo>
                <a:cubicBezTo>
                  <a:pt x="1061" y="85"/>
                  <a:pt x="1019" y="85"/>
                  <a:pt x="989" y="106"/>
                </a:cubicBezTo>
                <a:cubicBezTo>
                  <a:pt x="684" y="330"/>
                  <a:pt x="684" y="330"/>
                  <a:pt x="684" y="330"/>
                </a:cubicBezTo>
                <a:cubicBezTo>
                  <a:pt x="549" y="330"/>
                  <a:pt x="549" y="330"/>
                  <a:pt x="549" y="330"/>
                </a:cubicBezTo>
                <a:cubicBezTo>
                  <a:pt x="942" y="42"/>
                  <a:pt x="942" y="42"/>
                  <a:pt x="942" y="42"/>
                </a:cubicBezTo>
                <a:cubicBezTo>
                  <a:pt x="1000" y="0"/>
                  <a:pt x="1080" y="0"/>
                  <a:pt x="1138" y="42"/>
                </a:cubicBezTo>
                <a:cubicBezTo>
                  <a:pt x="1531" y="330"/>
                  <a:pt x="1531" y="330"/>
                  <a:pt x="1531" y="330"/>
                </a:cubicBezTo>
                <a:lnTo>
                  <a:pt x="1396" y="330"/>
                </a:lnTo>
                <a:close/>
                <a:moveTo>
                  <a:pt x="240" y="655"/>
                </a:moveTo>
                <a:cubicBezTo>
                  <a:pt x="91" y="764"/>
                  <a:pt x="91" y="764"/>
                  <a:pt x="91" y="764"/>
                </a:cubicBezTo>
                <a:cubicBezTo>
                  <a:pt x="84" y="768"/>
                  <a:pt x="80" y="774"/>
                  <a:pt x="80" y="782"/>
                </a:cubicBezTo>
                <a:cubicBezTo>
                  <a:pt x="80" y="857"/>
                  <a:pt x="80" y="857"/>
                  <a:pt x="80" y="857"/>
                </a:cubicBezTo>
                <a:cubicBezTo>
                  <a:pt x="80" y="867"/>
                  <a:pt x="85" y="876"/>
                  <a:pt x="92" y="882"/>
                </a:cubicBezTo>
                <a:cubicBezTo>
                  <a:pt x="846" y="1489"/>
                  <a:pt x="846" y="1489"/>
                  <a:pt x="846" y="1489"/>
                </a:cubicBezTo>
                <a:cubicBezTo>
                  <a:pt x="0" y="2076"/>
                  <a:pt x="0" y="2076"/>
                  <a:pt x="0" y="2076"/>
                </a:cubicBezTo>
                <a:cubicBezTo>
                  <a:pt x="0" y="1645"/>
                  <a:pt x="0" y="1214"/>
                  <a:pt x="0" y="782"/>
                </a:cubicBezTo>
                <a:cubicBezTo>
                  <a:pt x="0" y="748"/>
                  <a:pt x="17" y="719"/>
                  <a:pt x="44" y="699"/>
                </a:cubicBezTo>
                <a:cubicBezTo>
                  <a:pt x="240" y="556"/>
                  <a:pt x="240" y="556"/>
                  <a:pt x="240" y="556"/>
                </a:cubicBezTo>
                <a:lnTo>
                  <a:pt x="240" y="655"/>
                </a:lnTo>
                <a:close/>
                <a:moveTo>
                  <a:pt x="2076" y="2170"/>
                </a:moveTo>
                <a:cubicBezTo>
                  <a:pt x="4" y="2170"/>
                  <a:pt x="4" y="2170"/>
                  <a:pt x="4" y="2170"/>
                </a:cubicBezTo>
                <a:cubicBezTo>
                  <a:pt x="948" y="1515"/>
                  <a:pt x="948" y="1515"/>
                  <a:pt x="948" y="1515"/>
                </a:cubicBezTo>
                <a:cubicBezTo>
                  <a:pt x="1004" y="1476"/>
                  <a:pt x="1075" y="1476"/>
                  <a:pt x="1131" y="1515"/>
                </a:cubicBezTo>
                <a:lnTo>
                  <a:pt x="2076" y="2170"/>
                </a:lnTo>
                <a:close/>
                <a:moveTo>
                  <a:pt x="320" y="962"/>
                </a:moveTo>
                <a:cubicBezTo>
                  <a:pt x="320" y="410"/>
                  <a:pt x="320" y="410"/>
                  <a:pt x="320" y="410"/>
                </a:cubicBezTo>
                <a:cubicBezTo>
                  <a:pt x="1760" y="410"/>
                  <a:pt x="1760" y="410"/>
                  <a:pt x="1760" y="410"/>
                </a:cubicBezTo>
                <a:cubicBezTo>
                  <a:pt x="1760" y="962"/>
                  <a:pt x="1760" y="962"/>
                  <a:pt x="1760" y="962"/>
                </a:cubicBezTo>
                <a:cubicBezTo>
                  <a:pt x="1164" y="1442"/>
                  <a:pt x="1164" y="1442"/>
                  <a:pt x="1164" y="1442"/>
                </a:cubicBezTo>
                <a:cubicBezTo>
                  <a:pt x="1087" y="1394"/>
                  <a:pt x="992" y="1394"/>
                  <a:pt x="915" y="1441"/>
                </a:cubicBezTo>
                <a:lnTo>
                  <a:pt x="320" y="9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122" name="Скругленная прямоугольная выноска 121"/>
          <p:cNvSpPr/>
          <p:nvPr/>
        </p:nvSpPr>
        <p:spPr bwMode="gray">
          <a:xfrm>
            <a:off x="1531798" y="2937527"/>
            <a:ext cx="4139295" cy="981110"/>
          </a:xfrm>
          <a:prstGeom prst="wedgeRoundRectCallout">
            <a:avLst>
              <a:gd name="adj1" fmla="val -60508"/>
              <a:gd name="adj2" fmla="val 6177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Реагировать хоть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как-то.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Либо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хотя бы сказать, что мы отказываемся от комментариев, мне не комментируем это. А не так, что человек ждет три дня, сидит, когда же они там, что-то скажут. А они говорят, что мы не комментируем. </a:t>
            </a:r>
          </a:p>
        </p:txBody>
      </p:sp>
      <p:sp>
        <p:nvSpPr>
          <p:cNvPr id="123" name="Прямоугольник 122"/>
          <p:cNvSpPr/>
          <p:nvPr/>
        </p:nvSpPr>
        <p:spPr>
          <a:xfrm>
            <a:off x="5805843" y="3267421"/>
            <a:ext cx="316339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Особистий телефон та особистий </a:t>
            </a:r>
            <a:r>
              <a:rPr lang="uk-UA" sz="12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uk-UA" sz="12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працівника прес-служби стають головними провідниками комунікації. </a:t>
            </a:r>
            <a:r>
              <a:rPr lang="uk-UA" sz="14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Важливо </a:t>
            </a:r>
            <a:r>
              <a:rPr lang="uk-UA" sz="14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бути онлайн</a:t>
            </a:r>
            <a:endParaRPr lang="uk-UA" sz="1400" b="1" dirty="0">
              <a:solidFill>
                <a:schemeClr val="accent1"/>
              </a:solidFill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5793199" y="1772816"/>
            <a:ext cx="316339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latin typeface="Arial" pitchFamily="34" charset="0"/>
                <a:cs typeface="Arial" pitchFamily="34" charset="0"/>
              </a:rPr>
              <a:t>Навіть за наявності міцних особистих стосунків з керівництвом відомства, журналісти звертаються до прес-служби за аналітичною, довідковою, спеціалізованою інформацією</a:t>
            </a:r>
            <a:endParaRPr lang="uk-UA" sz="1400" dirty="0"/>
          </a:p>
        </p:txBody>
      </p:sp>
      <p:sp>
        <p:nvSpPr>
          <p:cNvPr id="125" name="Скругленная прямоугольная выноска 124"/>
          <p:cNvSpPr/>
          <p:nvPr/>
        </p:nvSpPr>
        <p:spPr bwMode="gray">
          <a:xfrm>
            <a:off x="324565" y="4230030"/>
            <a:ext cx="5370390" cy="851127"/>
          </a:xfrm>
          <a:prstGeom prst="wedgeRoundRectCallout">
            <a:avLst>
              <a:gd name="adj1" fmla="val 55133"/>
              <a:gd name="adj2" fmla="val -43774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Но, плохо, что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сложно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договориться с пресс службой.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…И только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благодаря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помощнику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который каким-то образом дозвонился до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пресс-секретаря,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которую иногда вызвонить просто, а иногда, </a:t>
            </a:r>
            <a:r>
              <a:rPr lang="ru-RU" sz="12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два </a:t>
            </a:r>
            <a:r>
              <a:rPr lang="ru-RU" sz="12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телефона, и оба не отвечают.</a:t>
            </a:r>
          </a:p>
        </p:txBody>
      </p:sp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5281038"/>
            <a:ext cx="22479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" name="Прямоугольник 125"/>
          <p:cNvSpPr/>
          <p:nvPr/>
        </p:nvSpPr>
        <p:spPr>
          <a:xfrm>
            <a:off x="2241697" y="5303858"/>
            <a:ext cx="3669643" cy="4924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uk-UA" sz="13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Особисті </a:t>
            </a:r>
            <a:r>
              <a:rPr lang="uk-UA" sz="1300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facebook</a:t>
            </a:r>
            <a:r>
              <a:rPr lang="uk-UA" sz="1300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-сторінки спікерів – важлива частина «прозорості» влади.</a:t>
            </a:r>
            <a:endParaRPr lang="uk-UA" sz="1300" b="1" dirty="0">
              <a:solidFill>
                <a:schemeClr val="accent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41652" y="5961828"/>
            <a:ext cx="852368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Негативно сприймаються намагання прес-служби </a:t>
            </a:r>
            <a:r>
              <a:rPr lang="uk-UA" sz="1300" b="1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обмежити спікерів</a:t>
            </a:r>
            <a:r>
              <a:rPr lang="uk-UA" sz="1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. </a:t>
            </a:r>
          </a:p>
          <a:p>
            <a:r>
              <a:rPr lang="uk-UA" sz="1300" dirty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Емоційна, відкрита думка інколи є ціннішою за виважений коментар.</a:t>
            </a:r>
          </a:p>
        </p:txBody>
      </p:sp>
    </p:spTree>
    <p:extLst>
      <p:ext uri="{BB962C8B-B14F-4D97-AF65-F5344CB8AC3E}">
        <p14:creationId xmlns:p14="http://schemas.microsoft.com/office/powerpoint/2010/main" val="207280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Лента лицом вниз 17"/>
          <p:cNvSpPr/>
          <p:nvPr/>
        </p:nvSpPr>
        <p:spPr bwMode="gray">
          <a:xfrm>
            <a:off x="4788024" y="1557790"/>
            <a:ext cx="4104456" cy="719082"/>
          </a:xfrm>
          <a:prstGeom prst="ribbon">
            <a:avLst>
              <a:gd name="adj1" fmla="val 14448"/>
              <a:gd name="adj2" fmla="val 57795"/>
            </a:avLst>
          </a:prstGeom>
          <a:solidFill>
            <a:schemeClr val="bg1"/>
          </a:solidFill>
          <a:ln w="9525">
            <a:solidFill>
              <a:schemeClr val="accent5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Тематики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07656"/>
            <a:ext cx="3312368" cy="18312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400" dirty="0" smtClean="0"/>
              <a:t>Євроінтеграція \ реформи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400" b="1" dirty="0" err="1" smtClean="0">
                <a:solidFill>
                  <a:schemeClr val="accent1"/>
                </a:solidFill>
              </a:rPr>
              <a:t>Антикорупція</a:t>
            </a:r>
            <a:r>
              <a:rPr lang="uk-UA" sz="1400" b="1" dirty="0" smtClean="0">
                <a:solidFill>
                  <a:schemeClr val="accent1"/>
                </a:solidFill>
              </a:rPr>
              <a:t> \ розбудова чесної, прозорої влади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400" dirty="0" smtClean="0"/>
              <a:t>Розвиток конкурентної економіки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400" dirty="0" smtClean="0"/>
              <a:t>Формування відповідального громадянина \ боротьба з </a:t>
            </a:r>
            <a:r>
              <a:rPr lang="uk-UA" sz="1400" dirty="0" err="1" smtClean="0"/>
              <a:t>патернальними</a:t>
            </a:r>
            <a:r>
              <a:rPr lang="uk-UA" sz="1400" dirty="0" smtClean="0"/>
              <a:t> цінностями</a:t>
            </a:r>
            <a:endParaRPr lang="uk-UA" sz="1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79512" y="4149080"/>
            <a:ext cx="3960440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Формування нової політичної еліти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/>
              <a:t>Поновлення територіальної цілісності України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Поновлення спільного культурного та наукового простору України та Європи</a:t>
            </a:r>
            <a:endParaRPr lang="uk-UA" sz="1300" dirty="0">
              <a:solidFill>
                <a:schemeClr val="bg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2416820"/>
            <a:ext cx="3291084" cy="10310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400" b="1" dirty="0" err="1" smtClean="0">
                <a:solidFill>
                  <a:schemeClr val="accent1"/>
                </a:solidFill>
              </a:rPr>
              <a:t>Антикорупція</a:t>
            </a:r>
            <a:r>
              <a:rPr lang="uk-UA" sz="1400" b="1" dirty="0" smtClean="0">
                <a:solidFill>
                  <a:schemeClr val="accent1"/>
                </a:solidFill>
              </a:rPr>
              <a:t> \ розбудова чесної, прозорої влади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400" dirty="0" smtClean="0"/>
              <a:t>Поновлення територіальної цілісності України </a:t>
            </a:r>
            <a:endParaRPr lang="uk-UA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3501008"/>
            <a:ext cx="399593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Євроінтеграція \ реформи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Формування нової політичної еліти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Розвиток конкурентної економіки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Формування відповідального громадянина\боротьба з </a:t>
            </a:r>
            <a:r>
              <a:rPr lang="uk-UA" sz="1300" dirty="0" err="1" smtClean="0">
                <a:solidFill>
                  <a:schemeClr val="bg2"/>
                </a:solidFill>
              </a:rPr>
              <a:t>патернальними</a:t>
            </a:r>
            <a:r>
              <a:rPr lang="uk-UA" sz="1300" dirty="0" smtClean="0">
                <a:solidFill>
                  <a:schemeClr val="bg2"/>
                </a:solidFill>
              </a:rPr>
              <a:t> цінностями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uk-UA" sz="1300" dirty="0" smtClean="0">
                <a:solidFill>
                  <a:schemeClr val="bg2"/>
                </a:solidFill>
              </a:rPr>
              <a:t>Поновлення спільного культурного та наукового простору України та Європи</a:t>
            </a:r>
            <a:endParaRPr lang="uk-UA" sz="1300" dirty="0">
              <a:solidFill>
                <a:schemeClr val="bg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64088" y="1687080"/>
            <a:ext cx="2967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i="1" dirty="0" smtClean="0">
                <a:solidFill>
                  <a:schemeClr val="accent5"/>
                </a:solidFill>
              </a:rPr>
              <a:t>Тарифи, енергетика, </a:t>
            </a:r>
            <a:r>
              <a:rPr lang="uk-UA" sz="1600" b="1" i="1" dirty="0" smtClean="0">
                <a:solidFill>
                  <a:schemeClr val="accent5"/>
                </a:solidFill>
              </a:rPr>
              <a:t>скандали</a:t>
            </a:r>
            <a:endParaRPr lang="uk-UA" sz="1600" b="1" i="1" dirty="0">
              <a:solidFill>
                <a:schemeClr val="accent5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 bwMode="gray">
          <a:xfrm>
            <a:off x="107504" y="1631166"/>
            <a:ext cx="4032448" cy="2301890"/>
          </a:xfrm>
          <a:prstGeom prst="roundRect">
            <a:avLst>
              <a:gd name="adj" fmla="val 6598"/>
            </a:avLst>
          </a:prstGeom>
          <a:noFill/>
          <a:ln w="952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961" y="4549037"/>
            <a:ext cx="504056" cy="34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3064892"/>
            <a:ext cx="504056" cy="345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reeform 6"/>
          <p:cNvSpPr>
            <a:spLocks noChangeAspect="1" noEditPoints="1"/>
          </p:cNvSpPr>
          <p:nvPr>
            <p:custDataLst>
              <p:tags r:id="rId1"/>
            </p:custDataLst>
          </p:nvPr>
        </p:nvSpPr>
        <p:spPr bwMode="auto">
          <a:xfrm>
            <a:off x="3200113" y="2244852"/>
            <a:ext cx="502234" cy="308966"/>
          </a:xfrm>
          <a:custGeom>
            <a:avLst/>
            <a:gdLst>
              <a:gd name="T0" fmla="*/ 2080 w 2080"/>
              <a:gd name="T1" fmla="*/ 1280 h 1280"/>
              <a:gd name="T2" fmla="*/ 0 w 2080"/>
              <a:gd name="T3" fmla="*/ 0 h 1280"/>
              <a:gd name="T4" fmla="*/ 1040 w 2080"/>
              <a:gd name="T5" fmla="*/ 160 h 1280"/>
              <a:gd name="T6" fmla="*/ 1040 w 2080"/>
              <a:gd name="T7" fmla="*/ 1120 h 1280"/>
              <a:gd name="T8" fmla="*/ 1040 w 2080"/>
              <a:gd name="T9" fmla="*/ 160 h 1280"/>
              <a:gd name="T10" fmla="*/ 2000 w 2080"/>
              <a:gd name="T11" fmla="*/ 398 h 1280"/>
              <a:gd name="T12" fmla="*/ 1682 w 2080"/>
              <a:gd name="T13" fmla="*/ 80 h 1280"/>
              <a:gd name="T14" fmla="*/ 1682 w 2080"/>
              <a:gd name="T15" fmla="*/ 1200 h 1280"/>
              <a:gd name="T16" fmla="*/ 2000 w 2080"/>
              <a:gd name="T17" fmla="*/ 882 h 1280"/>
              <a:gd name="T18" fmla="*/ 80 w 2080"/>
              <a:gd name="T19" fmla="*/ 882 h 1280"/>
              <a:gd name="T20" fmla="*/ 398 w 2080"/>
              <a:gd name="T21" fmla="*/ 1200 h 1280"/>
              <a:gd name="T22" fmla="*/ 398 w 2080"/>
              <a:gd name="T23" fmla="*/ 80 h 1280"/>
              <a:gd name="T24" fmla="*/ 80 w 2080"/>
              <a:gd name="T25" fmla="*/ 398 h 1280"/>
              <a:gd name="T26" fmla="*/ 1080 w 2080"/>
              <a:gd name="T27" fmla="*/ 320 h 1280"/>
              <a:gd name="T28" fmla="*/ 1280 w 2080"/>
              <a:gd name="T29" fmla="*/ 500 h 1280"/>
              <a:gd name="T30" fmla="*/ 1107 w 2080"/>
              <a:gd name="T31" fmla="*/ 400 h 1280"/>
              <a:gd name="T32" fmla="*/ 1080 w 2080"/>
              <a:gd name="T33" fmla="*/ 600 h 1280"/>
              <a:gd name="T34" fmla="*/ 1280 w 2080"/>
              <a:gd name="T35" fmla="*/ 780 h 1280"/>
              <a:gd name="T36" fmla="*/ 1080 w 2080"/>
              <a:gd name="T37" fmla="*/ 960 h 1280"/>
              <a:gd name="T38" fmla="*/ 1000 w 2080"/>
              <a:gd name="T39" fmla="*/ 1000 h 1280"/>
              <a:gd name="T40" fmla="*/ 973 w 2080"/>
              <a:gd name="T41" fmla="*/ 960 h 1280"/>
              <a:gd name="T42" fmla="*/ 880 w 2080"/>
              <a:gd name="T43" fmla="*/ 780 h 1280"/>
              <a:gd name="T44" fmla="*/ 1000 w 2080"/>
              <a:gd name="T45" fmla="*/ 880 h 1280"/>
              <a:gd name="T46" fmla="*/ 973 w 2080"/>
              <a:gd name="T47" fmla="*/ 680 h 1280"/>
              <a:gd name="T48" fmla="*/ 973 w 2080"/>
              <a:gd name="T49" fmla="*/ 320 h 1280"/>
              <a:gd name="T50" fmla="*/ 1000 w 2080"/>
              <a:gd name="T51" fmla="*/ 280 h 1280"/>
              <a:gd name="T52" fmla="*/ 1080 w 2080"/>
              <a:gd name="T53" fmla="*/ 680 h 1280"/>
              <a:gd name="T54" fmla="*/ 1107 w 2080"/>
              <a:gd name="T55" fmla="*/ 880 h 1280"/>
              <a:gd name="T56" fmla="*/ 1107 w 2080"/>
              <a:gd name="T57" fmla="*/ 680 h 1280"/>
              <a:gd name="T58" fmla="*/ 1000 w 2080"/>
              <a:gd name="T59" fmla="*/ 600 h 1280"/>
              <a:gd name="T60" fmla="*/ 973 w 2080"/>
              <a:gd name="T61" fmla="*/ 400 h 1280"/>
              <a:gd name="T62" fmla="*/ 973 w 2080"/>
              <a:gd name="T63" fmla="*/ 60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80" h="1280">
                <a:moveTo>
                  <a:pt x="2080" y="0"/>
                </a:moveTo>
                <a:cubicBezTo>
                  <a:pt x="2080" y="1280"/>
                  <a:pt x="2080" y="1280"/>
                  <a:pt x="2080" y="1280"/>
                </a:cubicBezTo>
                <a:cubicBezTo>
                  <a:pt x="0" y="1280"/>
                  <a:pt x="0" y="1280"/>
                  <a:pt x="0" y="1280"/>
                </a:cubicBezTo>
                <a:cubicBezTo>
                  <a:pt x="0" y="0"/>
                  <a:pt x="0" y="0"/>
                  <a:pt x="0" y="0"/>
                </a:cubicBezTo>
                <a:lnTo>
                  <a:pt x="2080" y="0"/>
                </a:lnTo>
                <a:close/>
                <a:moveTo>
                  <a:pt x="1040" y="160"/>
                </a:moveTo>
                <a:cubicBezTo>
                  <a:pt x="775" y="160"/>
                  <a:pt x="560" y="375"/>
                  <a:pt x="560" y="640"/>
                </a:cubicBezTo>
                <a:cubicBezTo>
                  <a:pt x="560" y="905"/>
                  <a:pt x="775" y="1120"/>
                  <a:pt x="1040" y="1120"/>
                </a:cubicBezTo>
                <a:cubicBezTo>
                  <a:pt x="1305" y="1120"/>
                  <a:pt x="1520" y="905"/>
                  <a:pt x="1520" y="640"/>
                </a:cubicBezTo>
                <a:cubicBezTo>
                  <a:pt x="1520" y="375"/>
                  <a:pt x="1305" y="160"/>
                  <a:pt x="1040" y="160"/>
                </a:cubicBezTo>
                <a:close/>
                <a:moveTo>
                  <a:pt x="1682" y="80"/>
                </a:moveTo>
                <a:cubicBezTo>
                  <a:pt x="1701" y="246"/>
                  <a:pt x="1834" y="379"/>
                  <a:pt x="2000" y="398"/>
                </a:cubicBezTo>
                <a:cubicBezTo>
                  <a:pt x="2000" y="80"/>
                  <a:pt x="2000" y="80"/>
                  <a:pt x="2000" y="80"/>
                </a:cubicBezTo>
                <a:lnTo>
                  <a:pt x="1682" y="80"/>
                </a:lnTo>
                <a:close/>
                <a:moveTo>
                  <a:pt x="2000" y="882"/>
                </a:moveTo>
                <a:cubicBezTo>
                  <a:pt x="1834" y="901"/>
                  <a:pt x="1701" y="1034"/>
                  <a:pt x="1682" y="1200"/>
                </a:cubicBezTo>
                <a:cubicBezTo>
                  <a:pt x="2000" y="1200"/>
                  <a:pt x="2000" y="1200"/>
                  <a:pt x="2000" y="1200"/>
                </a:cubicBezTo>
                <a:lnTo>
                  <a:pt x="2000" y="882"/>
                </a:lnTo>
                <a:close/>
                <a:moveTo>
                  <a:pt x="398" y="1200"/>
                </a:moveTo>
                <a:cubicBezTo>
                  <a:pt x="379" y="1034"/>
                  <a:pt x="246" y="901"/>
                  <a:pt x="80" y="882"/>
                </a:cubicBezTo>
                <a:cubicBezTo>
                  <a:pt x="80" y="1200"/>
                  <a:pt x="80" y="1200"/>
                  <a:pt x="80" y="1200"/>
                </a:cubicBezTo>
                <a:lnTo>
                  <a:pt x="398" y="1200"/>
                </a:lnTo>
                <a:close/>
                <a:moveTo>
                  <a:pt x="80" y="398"/>
                </a:moveTo>
                <a:cubicBezTo>
                  <a:pt x="246" y="379"/>
                  <a:pt x="379" y="246"/>
                  <a:pt x="398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398"/>
                </a:lnTo>
                <a:close/>
                <a:moveTo>
                  <a:pt x="1080" y="280"/>
                </a:moveTo>
                <a:cubicBezTo>
                  <a:pt x="1080" y="320"/>
                  <a:pt x="1080" y="320"/>
                  <a:pt x="1080" y="320"/>
                </a:cubicBezTo>
                <a:cubicBezTo>
                  <a:pt x="1107" y="320"/>
                  <a:pt x="1107" y="320"/>
                  <a:pt x="1107" y="320"/>
                </a:cubicBezTo>
                <a:cubicBezTo>
                  <a:pt x="1205" y="320"/>
                  <a:pt x="1280" y="403"/>
                  <a:pt x="1280" y="500"/>
                </a:cubicBezTo>
                <a:cubicBezTo>
                  <a:pt x="1200" y="500"/>
                  <a:pt x="1200" y="500"/>
                  <a:pt x="1200" y="500"/>
                </a:cubicBezTo>
                <a:cubicBezTo>
                  <a:pt x="1200" y="447"/>
                  <a:pt x="1161" y="400"/>
                  <a:pt x="1107" y="400"/>
                </a:cubicBezTo>
                <a:cubicBezTo>
                  <a:pt x="1080" y="400"/>
                  <a:pt x="1080" y="400"/>
                  <a:pt x="1080" y="400"/>
                </a:cubicBezTo>
                <a:cubicBezTo>
                  <a:pt x="1080" y="600"/>
                  <a:pt x="1080" y="600"/>
                  <a:pt x="1080" y="600"/>
                </a:cubicBezTo>
                <a:cubicBezTo>
                  <a:pt x="1107" y="600"/>
                  <a:pt x="1107" y="600"/>
                  <a:pt x="1107" y="600"/>
                </a:cubicBezTo>
                <a:cubicBezTo>
                  <a:pt x="1205" y="600"/>
                  <a:pt x="1280" y="684"/>
                  <a:pt x="1280" y="780"/>
                </a:cubicBezTo>
                <a:cubicBezTo>
                  <a:pt x="1280" y="877"/>
                  <a:pt x="1205" y="960"/>
                  <a:pt x="1107" y="960"/>
                </a:cubicBezTo>
                <a:cubicBezTo>
                  <a:pt x="1080" y="960"/>
                  <a:pt x="1080" y="960"/>
                  <a:pt x="1080" y="960"/>
                </a:cubicBezTo>
                <a:cubicBezTo>
                  <a:pt x="1080" y="1000"/>
                  <a:pt x="1080" y="1000"/>
                  <a:pt x="1080" y="1000"/>
                </a:cubicBezTo>
                <a:cubicBezTo>
                  <a:pt x="1000" y="1000"/>
                  <a:pt x="1000" y="1000"/>
                  <a:pt x="1000" y="1000"/>
                </a:cubicBezTo>
                <a:cubicBezTo>
                  <a:pt x="1000" y="960"/>
                  <a:pt x="1000" y="960"/>
                  <a:pt x="1000" y="960"/>
                </a:cubicBezTo>
                <a:cubicBezTo>
                  <a:pt x="973" y="960"/>
                  <a:pt x="973" y="960"/>
                  <a:pt x="973" y="960"/>
                </a:cubicBezTo>
                <a:cubicBezTo>
                  <a:pt x="875" y="960"/>
                  <a:pt x="800" y="877"/>
                  <a:pt x="800" y="780"/>
                </a:cubicBezTo>
                <a:cubicBezTo>
                  <a:pt x="880" y="780"/>
                  <a:pt x="880" y="780"/>
                  <a:pt x="880" y="780"/>
                </a:cubicBezTo>
                <a:cubicBezTo>
                  <a:pt x="880" y="833"/>
                  <a:pt x="919" y="880"/>
                  <a:pt x="973" y="880"/>
                </a:cubicBezTo>
                <a:cubicBezTo>
                  <a:pt x="1000" y="880"/>
                  <a:pt x="1000" y="880"/>
                  <a:pt x="1000" y="880"/>
                </a:cubicBezTo>
                <a:cubicBezTo>
                  <a:pt x="1000" y="680"/>
                  <a:pt x="1000" y="680"/>
                  <a:pt x="1000" y="680"/>
                </a:cubicBezTo>
                <a:cubicBezTo>
                  <a:pt x="973" y="680"/>
                  <a:pt x="973" y="680"/>
                  <a:pt x="973" y="680"/>
                </a:cubicBezTo>
                <a:cubicBezTo>
                  <a:pt x="875" y="680"/>
                  <a:pt x="800" y="596"/>
                  <a:pt x="800" y="500"/>
                </a:cubicBezTo>
                <a:cubicBezTo>
                  <a:pt x="800" y="403"/>
                  <a:pt x="875" y="320"/>
                  <a:pt x="973" y="320"/>
                </a:cubicBezTo>
                <a:cubicBezTo>
                  <a:pt x="1000" y="320"/>
                  <a:pt x="1000" y="320"/>
                  <a:pt x="1000" y="320"/>
                </a:cubicBezTo>
                <a:cubicBezTo>
                  <a:pt x="1000" y="280"/>
                  <a:pt x="1000" y="280"/>
                  <a:pt x="1000" y="280"/>
                </a:cubicBezTo>
                <a:lnTo>
                  <a:pt x="1080" y="280"/>
                </a:lnTo>
                <a:close/>
                <a:moveTo>
                  <a:pt x="1080" y="680"/>
                </a:moveTo>
                <a:cubicBezTo>
                  <a:pt x="1080" y="880"/>
                  <a:pt x="1080" y="880"/>
                  <a:pt x="1080" y="880"/>
                </a:cubicBezTo>
                <a:cubicBezTo>
                  <a:pt x="1107" y="880"/>
                  <a:pt x="1107" y="880"/>
                  <a:pt x="1107" y="880"/>
                </a:cubicBezTo>
                <a:cubicBezTo>
                  <a:pt x="1161" y="880"/>
                  <a:pt x="1200" y="833"/>
                  <a:pt x="1200" y="780"/>
                </a:cubicBezTo>
                <a:cubicBezTo>
                  <a:pt x="1200" y="728"/>
                  <a:pt x="1161" y="680"/>
                  <a:pt x="1107" y="680"/>
                </a:cubicBezTo>
                <a:lnTo>
                  <a:pt x="1080" y="680"/>
                </a:lnTo>
                <a:close/>
                <a:moveTo>
                  <a:pt x="1000" y="600"/>
                </a:moveTo>
                <a:cubicBezTo>
                  <a:pt x="1000" y="400"/>
                  <a:pt x="1000" y="400"/>
                  <a:pt x="1000" y="400"/>
                </a:cubicBezTo>
                <a:cubicBezTo>
                  <a:pt x="973" y="400"/>
                  <a:pt x="973" y="400"/>
                  <a:pt x="973" y="400"/>
                </a:cubicBezTo>
                <a:cubicBezTo>
                  <a:pt x="919" y="400"/>
                  <a:pt x="880" y="447"/>
                  <a:pt x="880" y="500"/>
                </a:cubicBezTo>
                <a:cubicBezTo>
                  <a:pt x="880" y="552"/>
                  <a:pt x="919" y="600"/>
                  <a:pt x="973" y="600"/>
                </a:cubicBezTo>
                <a:lnTo>
                  <a:pt x="1000" y="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2" name="TextBox 21"/>
          <p:cNvSpPr txBox="1"/>
          <p:nvPr/>
        </p:nvSpPr>
        <p:spPr>
          <a:xfrm>
            <a:off x="1666528" y="1124744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2000" b="1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Важливо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871592" y="1124744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2000" b="1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Цікаво аудиторії</a:t>
            </a:r>
            <a:endParaRPr lang="ru-RU" sz="2000" b="1" dirty="0" err="1" smtClean="0">
              <a:solidFill>
                <a:schemeClr val="accent5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Freeform 6"/>
          <p:cNvSpPr>
            <a:spLocks noChangeAspect="1" noEditPoints="1"/>
          </p:cNvSpPr>
          <p:nvPr>
            <p:custDataLst>
              <p:tags r:id="rId2"/>
            </p:custDataLst>
          </p:nvPr>
        </p:nvSpPr>
        <p:spPr bwMode="auto">
          <a:xfrm>
            <a:off x="7957287" y="2555620"/>
            <a:ext cx="502234" cy="308966"/>
          </a:xfrm>
          <a:custGeom>
            <a:avLst/>
            <a:gdLst>
              <a:gd name="T0" fmla="*/ 2080 w 2080"/>
              <a:gd name="T1" fmla="*/ 1280 h 1280"/>
              <a:gd name="T2" fmla="*/ 0 w 2080"/>
              <a:gd name="T3" fmla="*/ 0 h 1280"/>
              <a:gd name="T4" fmla="*/ 1040 w 2080"/>
              <a:gd name="T5" fmla="*/ 160 h 1280"/>
              <a:gd name="T6" fmla="*/ 1040 w 2080"/>
              <a:gd name="T7" fmla="*/ 1120 h 1280"/>
              <a:gd name="T8" fmla="*/ 1040 w 2080"/>
              <a:gd name="T9" fmla="*/ 160 h 1280"/>
              <a:gd name="T10" fmla="*/ 2000 w 2080"/>
              <a:gd name="T11" fmla="*/ 398 h 1280"/>
              <a:gd name="T12" fmla="*/ 1682 w 2080"/>
              <a:gd name="T13" fmla="*/ 80 h 1280"/>
              <a:gd name="T14" fmla="*/ 1682 w 2080"/>
              <a:gd name="T15" fmla="*/ 1200 h 1280"/>
              <a:gd name="T16" fmla="*/ 2000 w 2080"/>
              <a:gd name="T17" fmla="*/ 882 h 1280"/>
              <a:gd name="T18" fmla="*/ 80 w 2080"/>
              <a:gd name="T19" fmla="*/ 882 h 1280"/>
              <a:gd name="T20" fmla="*/ 398 w 2080"/>
              <a:gd name="T21" fmla="*/ 1200 h 1280"/>
              <a:gd name="T22" fmla="*/ 398 w 2080"/>
              <a:gd name="T23" fmla="*/ 80 h 1280"/>
              <a:gd name="T24" fmla="*/ 80 w 2080"/>
              <a:gd name="T25" fmla="*/ 398 h 1280"/>
              <a:gd name="T26" fmla="*/ 1080 w 2080"/>
              <a:gd name="T27" fmla="*/ 320 h 1280"/>
              <a:gd name="T28" fmla="*/ 1280 w 2080"/>
              <a:gd name="T29" fmla="*/ 500 h 1280"/>
              <a:gd name="T30" fmla="*/ 1107 w 2080"/>
              <a:gd name="T31" fmla="*/ 400 h 1280"/>
              <a:gd name="T32" fmla="*/ 1080 w 2080"/>
              <a:gd name="T33" fmla="*/ 600 h 1280"/>
              <a:gd name="T34" fmla="*/ 1280 w 2080"/>
              <a:gd name="T35" fmla="*/ 780 h 1280"/>
              <a:gd name="T36" fmla="*/ 1080 w 2080"/>
              <a:gd name="T37" fmla="*/ 960 h 1280"/>
              <a:gd name="T38" fmla="*/ 1000 w 2080"/>
              <a:gd name="T39" fmla="*/ 1000 h 1280"/>
              <a:gd name="T40" fmla="*/ 973 w 2080"/>
              <a:gd name="T41" fmla="*/ 960 h 1280"/>
              <a:gd name="T42" fmla="*/ 880 w 2080"/>
              <a:gd name="T43" fmla="*/ 780 h 1280"/>
              <a:gd name="T44" fmla="*/ 1000 w 2080"/>
              <a:gd name="T45" fmla="*/ 880 h 1280"/>
              <a:gd name="T46" fmla="*/ 973 w 2080"/>
              <a:gd name="T47" fmla="*/ 680 h 1280"/>
              <a:gd name="T48" fmla="*/ 973 w 2080"/>
              <a:gd name="T49" fmla="*/ 320 h 1280"/>
              <a:gd name="T50" fmla="*/ 1000 w 2080"/>
              <a:gd name="T51" fmla="*/ 280 h 1280"/>
              <a:gd name="T52" fmla="*/ 1080 w 2080"/>
              <a:gd name="T53" fmla="*/ 680 h 1280"/>
              <a:gd name="T54" fmla="*/ 1107 w 2080"/>
              <a:gd name="T55" fmla="*/ 880 h 1280"/>
              <a:gd name="T56" fmla="*/ 1107 w 2080"/>
              <a:gd name="T57" fmla="*/ 680 h 1280"/>
              <a:gd name="T58" fmla="*/ 1000 w 2080"/>
              <a:gd name="T59" fmla="*/ 600 h 1280"/>
              <a:gd name="T60" fmla="*/ 973 w 2080"/>
              <a:gd name="T61" fmla="*/ 400 h 1280"/>
              <a:gd name="T62" fmla="*/ 973 w 2080"/>
              <a:gd name="T63" fmla="*/ 60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80" h="1280">
                <a:moveTo>
                  <a:pt x="2080" y="0"/>
                </a:moveTo>
                <a:cubicBezTo>
                  <a:pt x="2080" y="1280"/>
                  <a:pt x="2080" y="1280"/>
                  <a:pt x="2080" y="1280"/>
                </a:cubicBezTo>
                <a:cubicBezTo>
                  <a:pt x="0" y="1280"/>
                  <a:pt x="0" y="1280"/>
                  <a:pt x="0" y="1280"/>
                </a:cubicBezTo>
                <a:cubicBezTo>
                  <a:pt x="0" y="0"/>
                  <a:pt x="0" y="0"/>
                  <a:pt x="0" y="0"/>
                </a:cubicBezTo>
                <a:lnTo>
                  <a:pt x="2080" y="0"/>
                </a:lnTo>
                <a:close/>
                <a:moveTo>
                  <a:pt x="1040" y="160"/>
                </a:moveTo>
                <a:cubicBezTo>
                  <a:pt x="775" y="160"/>
                  <a:pt x="560" y="375"/>
                  <a:pt x="560" y="640"/>
                </a:cubicBezTo>
                <a:cubicBezTo>
                  <a:pt x="560" y="905"/>
                  <a:pt x="775" y="1120"/>
                  <a:pt x="1040" y="1120"/>
                </a:cubicBezTo>
                <a:cubicBezTo>
                  <a:pt x="1305" y="1120"/>
                  <a:pt x="1520" y="905"/>
                  <a:pt x="1520" y="640"/>
                </a:cubicBezTo>
                <a:cubicBezTo>
                  <a:pt x="1520" y="375"/>
                  <a:pt x="1305" y="160"/>
                  <a:pt x="1040" y="160"/>
                </a:cubicBezTo>
                <a:close/>
                <a:moveTo>
                  <a:pt x="1682" y="80"/>
                </a:moveTo>
                <a:cubicBezTo>
                  <a:pt x="1701" y="246"/>
                  <a:pt x="1834" y="379"/>
                  <a:pt x="2000" y="398"/>
                </a:cubicBezTo>
                <a:cubicBezTo>
                  <a:pt x="2000" y="80"/>
                  <a:pt x="2000" y="80"/>
                  <a:pt x="2000" y="80"/>
                </a:cubicBezTo>
                <a:lnTo>
                  <a:pt x="1682" y="80"/>
                </a:lnTo>
                <a:close/>
                <a:moveTo>
                  <a:pt x="2000" y="882"/>
                </a:moveTo>
                <a:cubicBezTo>
                  <a:pt x="1834" y="901"/>
                  <a:pt x="1701" y="1034"/>
                  <a:pt x="1682" y="1200"/>
                </a:cubicBezTo>
                <a:cubicBezTo>
                  <a:pt x="2000" y="1200"/>
                  <a:pt x="2000" y="1200"/>
                  <a:pt x="2000" y="1200"/>
                </a:cubicBezTo>
                <a:lnTo>
                  <a:pt x="2000" y="882"/>
                </a:lnTo>
                <a:close/>
                <a:moveTo>
                  <a:pt x="398" y="1200"/>
                </a:moveTo>
                <a:cubicBezTo>
                  <a:pt x="379" y="1034"/>
                  <a:pt x="246" y="901"/>
                  <a:pt x="80" y="882"/>
                </a:cubicBezTo>
                <a:cubicBezTo>
                  <a:pt x="80" y="1200"/>
                  <a:pt x="80" y="1200"/>
                  <a:pt x="80" y="1200"/>
                </a:cubicBezTo>
                <a:lnTo>
                  <a:pt x="398" y="1200"/>
                </a:lnTo>
                <a:close/>
                <a:moveTo>
                  <a:pt x="80" y="398"/>
                </a:moveTo>
                <a:cubicBezTo>
                  <a:pt x="246" y="379"/>
                  <a:pt x="379" y="246"/>
                  <a:pt x="398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398"/>
                </a:lnTo>
                <a:close/>
                <a:moveTo>
                  <a:pt x="1080" y="280"/>
                </a:moveTo>
                <a:cubicBezTo>
                  <a:pt x="1080" y="320"/>
                  <a:pt x="1080" y="320"/>
                  <a:pt x="1080" y="320"/>
                </a:cubicBezTo>
                <a:cubicBezTo>
                  <a:pt x="1107" y="320"/>
                  <a:pt x="1107" y="320"/>
                  <a:pt x="1107" y="320"/>
                </a:cubicBezTo>
                <a:cubicBezTo>
                  <a:pt x="1205" y="320"/>
                  <a:pt x="1280" y="403"/>
                  <a:pt x="1280" y="500"/>
                </a:cubicBezTo>
                <a:cubicBezTo>
                  <a:pt x="1200" y="500"/>
                  <a:pt x="1200" y="500"/>
                  <a:pt x="1200" y="500"/>
                </a:cubicBezTo>
                <a:cubicBezTo>
                  <a:pt x="1200" y="447"/>
                  <a:pt x="1161" y="400"/>
                  <a:pt x="1107" y="400"/>
                </a:cubicBezTo>
                <a:cubicBezTo>
                  <a:pt x="1080" y="400"/>
                  <a:pt x="1080" y="400"/>
                  <a:pt x="1080" y="400"/>
                </a:cubicBezTo>
                <a:cubicBezTo>
                  <a:pt x="1080" y="600"/>
                  <a:pt x="1080" y="600"/>
                  <a:pt x="1080" y="600"/>
                </a:cubicBezTo>
                <a:cubicBezTo>
                  <a:pt x="1107" y="600"/>
                  <a:pt x="1107" y="600"/>
                  <a:pt x="1107" y="600"/>
                </a:cubicBezTo>
                <a:cubicBezTo>
                  <a:pt x="1205" y="600"/>
                  <a:pt x="1280" y="684"/>
                  <a:pt x="1280" y="780"/>
                </a:cubicBezTo>
                <a:cubicBezTo>
                  <a:pt x="1280" y="877"/>
                  <a:pt x="1205" y="960"/>
                  <a:pt x="1107" y="960"/>
                </a:cubicBezTo>
                <a:cubicBezTo>
                  <a:pt x="1080" y="960"/>
                  <a:pt x="1080" y="960"/>
                  <a:pt x="1080" y="960"/>
                </a:cubicBezTo>
                <a:cubicBezTo>
                  <a:pt x="1080" y="1000"/>
                  <a:pt x="1080" y="1000"/>
                  <a:pt x="1080" y="1000"/>
                </a:cubicBezTo>
                <a:cubicBezTo>
                  <a:pt x="1000" y="1000"/>
                  <a:pt x="1000" y="1000"/>
                  <a:pt x="1000" y="1000"/>
                </a:cubicBezTo>
                <a:cubicBezTo>
                  <a:pt x="1000" y="960"/>
                  <a:pt x="1000" y="960"/>
                  <a:pt x="1000" y="960"/>
                </a:cubicBezTo>
                <a:cubicBezTo>
                  <a:pt x="973" y="960"/>
                  <a:pt x="973" y="960"/>
                  <a:pt x="973" y="960"/>
                </a:cubicBezTo>
                <a:cubicBezTo>
                  <a:pt x="875" y="960"/>
                  <a:pt x="800" y="877"/>
                  <a:pt x="800" y="780"/>
                </a:cubicBezTo>
                <a:cubicBezTo>
                  <a:pt x="880" y="780"/>
                  <a:pt x="880" y="780"/>
                  <a:pt x="880" y="780"/>
                </a:cubicBezTo>
                <a:cubicBezTo>
                  <a:pt x="880" y="833"/>
                  <a:pt x="919" y="880"/>
                  <a:pt x="973" y="880"/>
                </a:cubicBezTo>
                <a:cubicBezTo>
                  <a:pt x="1000" y="880"/>
                  <a:pt x="1000" y="880"/>
                  <a:pt x="1000" y="880"/>
                </a:cubicBezTo>
                <a:cubicBezTo>
                  <a:pt x="1000" y="680"/>
                  <a:pt x="1000" y="680"/>
                  <a:pt x="1000" y="680"/>
                </a:cubicBezTo>
                <a:cubicBezTo>
                  <a:pt x="973" y="680"/>
                  <a:pt x="973" y="680"/>
                  <a:pt x="973" y="680"/>
                </a:cubicBezTo>
                <a:cubicBezTo>
                  <a:pt x="875" y="680"/>
                  <a:pt x="800" y="596"/>
                  <a:pt x="800" y="500"/>
                </a:cubicBezTo>
                <a:cubicBezTo>
                  <a:pt x="800" y="403"/>
                  <a:pt x="875" y="320"/>
                  <a:pt x="973" y="320"/>
                </a:cubicBezTo>
                <a:cubicBezTo>
                  <a:pt x="1000" y="320"/>
                  <a:pt x="1000" y="320"/>
                  <a:pt x="1000" y="320"/>
                </a:cubicBezTo>
                <a:cubicBezTo>
                  <a:pt x="1000" y="280"/>
                  <a:pt x="1000" y="280"/>
                  <a:pt x="1000" y="280"/>
                </a:cubicBezTo>
                <a:lnTo>
                  <a:pt x="1080" y="280"/>
                </a:lnTo>
                <a:close/>
                <a:moveTo>
                  <a:pt x="1080" y="680"/>
                </a:moveTo>
                <a:cubicBezTo>
                  <a:pt x="1080" y="880"/>
                  <a:pt x="1080" y="880"/>
                  <a:pt x="1080" y="880"/>
                </a:cubicBezTo>
                <a:cubicBezTo>
                  <a:pt x="1107" y="880"/>
                  <a:pt x="1107" y="880"/>
                  <a:pt x="1107" y="880"/>
                </a:cubicBezTo>
                <a:cubicBezTo>
                  <a:pt x="1161" y="880"/>
                  <a:pt x="1200" y="833"/>
                  <a:pt x="1200" y="780"/>
                </a:cubicBezTo>
                <a:cubicBezTo>
                  <a:pt x="1200" y="728"/>
                  <a:pt x="1161" y="680"/>
                  <a:pt x="1107" y="680"/>
                </a:cubicBezTo>
                <a:lnTo>
                  <a:pt x="1080" y="680"/>
                </a:lnTo>
                <a:close/>
                <a:moveTo>
                  <a:pt x="1000" y="600"/>
                </a:moveTo>
                <a:cubicBezTo>
                  <a:pt x="1000" y="400"/>
                  <a:pt x="1000" y="400"/>
                  <a:pt x="1000" y="400"/>
                </a:cubicBezTo>
                <a:cubicBezTo>
                  <a:pt x="973" y="400"/>
                  <a:pt x="973" y="400"/>
                  <a:pt x="973" y="400"/>
                </a:cubicBezTo>
                <a:cubicBezTo>
                  <a:pt x="919" y="400"/>
                  <a:pt x="880" y="447"/>
                  <a:pt x="880" y="500"/>
                </a:cubicBezTo>
                <a:cubicBezTo>
                  <a:pt x="880" y="552"/>
                  <a:pt x="919" y="600"/>
                  <a:pt x="973" y="600"/>
                </a:cubicBezTo>
                <a:lnTo>
                  <a:pt x="1000" y="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000"/>
          </a:p>
        </p:txBody>
      </p:sp>
      <p:sp>
        <p:nvSpPr>
          <p:cNvPr id="27" name="Freeform 6"/>
          <p:cNvSpPr>
            <a:spLocks/>
          </p:cNvSpPr>
          <p:nvPr/>
        </p:nvSpPr>
        <p:spPr bwMode="gray">
          <a:xfrm>
            <a:off x="252057" y="5690892"/>
            <a:ext cx="577445" cy="648045"/>
          </a:xfrm>
          <a:custGeom>
            <a:avLst/>
            <a:gdLst>
              <a:gd name="T0" fmla="*/ 2147483647 w 685"/>
              <a:gd name="T1" fmla="*/ 2147483647 h 738"/>
              <a:gd name="T2" fmla="*/ 2147483647 w 685"/>
              <a:gd name="T3" fmla="*/ 2147483647 h 738"/>
              <a:gd name="T4" fmla="*/ 0 w 685"/>
              <a:gd name="T5" fmla="*/ 2147483647 h 738"/>
              <a:gd name="T6" fmla="*/ 2147483647 w 685"/>
              <a:gd name="T7" fmla="*/ 2147483647 h 738"/>
              <a:gd name="T8" fmla="*/ 2147483647 w 685"/>
              <a:gd name="T9" fmla="*/ 2147483647 h 738"/>
              <a:gd name="T10" fmla="*/ 2147483647 w 685"/>
              <a:gd name="T11" fmla="*/ 2147483647 h 738"/>
              <a:gd name="T12" fmla="*/ 2147483647 w 685"/>
              <a:gd name="T13" fmla="*/ 2147483647 h 738"/>
              <a:gd name="T14" fmla="*/ 2147483647 w 685"/>
              <a:gd name="T15" fmla="*/ 2147483647 h 738"/>
              <a:gd name="T16" fmla="*/ 2147483647 w 685"/>
              <a:gd name="T17" fmla="*/ 2147483647 h 738"/>
              <a:gd name="T18" fmla="*/ 2147483647 w 685"/>
              <a:gd name="T19" fmla="*/ 2147483647 h 738"/>
              <a:gd name="T20" fmla="*/ 2147483647 w 685"/>
              <a:gd name="T21" fmla="*/ 2147483647 h 738"/>
              <a:gd name="T22" fmla="*/ 2147483647 w 685"/>
              <a:gd name="T23" fmla="*/ 2147483647 h 738"/>
              <a:gd name="T24" fmla="*/ 2147483647 w 685"/>
              <a:gd name="T25" fmla="*/ 2147483647 h 738"/>
              <a:gd name="T26" fmla="*/ 2147483647 w 685"/>
              <a:gd name="T27" fmla="*/ 2147483647 h 738"/>
              <a:gd name="T28" fmla="*/ 2147483647 w 685"/>
              <a:gd name="T29" fmla="*/ 2147483647 h 738"/>
              <a:gd name="T30" fmla="*/ 2147483647 w 685"/>
              <a:gd name="T31" fmla="*/ 2147483647 h 738"/>
              <a:gd name="T32" fmla="*/ 2147483647 w 685"/>
              <a:gd name="T33" fmla="*/ 2147483647 h 738"/>
              <a:gd name="T34" fmla="*/ 2147483647 w 685"/>
              <a:gd name="T35" fmla="*/ 2147483647 h 738"/>
              <a:gd name="T36" fmla="*/ 2147483647 w 685"/>
              <a:gd name="T37" fmla="*/ 2147483647 h 738"/>
              <a:gd name="T38" fmla="*/ 2147483647 w 685"/>
              <a:gd name="T39" fmla="*/ 2147483647 h 738"/>
              <a:gd name="T40" fmla="*/ 2147483647 w 685"/>
              <a:gd name="T41" fmla="*/ 2147483647 h 738"/>
              <a:gd name="T42" fmla="*/ 2147483647 w 685"/>
              <a:gd name="T43" fmla="*/ 2147483647 h 738"/>
              <a:gd name="T44" fmla="*/ 2147483647 w 685"/>
              <a:gd name="T45" fmla="*/ 2147483647 h 738"/>
              <a:gd name="T46" fmla="*/ 2147483647 w 685"/>
              <a:gd name="T47" fmla="*/ 2147483647 h 738"/>
              <a:gd name="T48" fmla="*/ 2147483647 w 685"/>
              <a:gd name="T49" fmla="*/ 2147483647 h 738"/>
              <a:gd name="T50" fmla="*/ 2147483647 w 685"/>
              <a:gd name="T51" fmla="*/ 2147483647 h 738"/>
              <a:gd name="T52" fmla="*/ 2147483647 w 685"/>
              <a:gd name="T53" fmla="*/ 2147483647 h 738"/>
              <a:gd name="T54" fmla="*/ 2147483647 w 685"/>
              <a:gd name="T55" fmla="*/ 2147483647 h 738"/>
              <a:gd name="T56" fmla="*/ 2147483647 w 685"/>
              <a:gd name="T57" fmla="*/ 2147483647 h 738"/>
              <a:gd name="T58" fmla="*/ 2147483647 w 685"/>
              <a:gd name="T59" fmla="*/ 2147483647 h 738"/>
              <a:gd name="T60" fmla="*/ 2147483647 w 685"/>
              <a:gd name="T61" fmla="*/ 2147483647 h 738"/>
              <a:gd name="T62" fmla="*/ 2147483647 w 685"/>
              <a:gd name="T63" fmla="*/ 2147483647 h 738"/>
              <a:gd name="T64" fmla="*/ 2147483647 w 685"/>
              <a:gd name="T65" fmla="*/ 2147483647 h 738"/>
              <a:gd name="T66" fmla="*/ 2147483647 w 685"/>
              <a:gd name="T67" fmla="*/ 2147483647 h 738"/>
              <a:gd name="T68" fmla="*/ 2147483647 w 685"/>
              <a:gd name="T69" fmla="*/ 2147483647 h 738"/>
              <a:gd name="T70" fmla="*/ 2147483647 w 685"/>
              <a:gd name="T71" fmla="*/ 2147483647 h 738"/>
              <a:gd name="T72" fmla="*/ 2147483647 w 685"/>
              <a:gd name="T73" fmla="*/ 2147483647 h 738"/>
              <a:gd name="T74" fmla="*/ 2147483647 w 685"/>
              <a:gd name="T75" fmla="*/ 2147483647 h 738"/>
              <a:gd name="T76" fmla="*/ 2147483647 w 685"/>
              <a:gd name="T77" fmla="*/ 2147483647 h 738"/>
              <a:gd name="T78" fmla="*/ 2147483647 w 685"/>
              <a:gd name="T79" fmla="*/ 2147483647 h 738"/>
              <a:gd name="T80" fmla="*/ 2147483647 w 685"/>
              <a:gd name="T81" fmla="*/ 2147483647 h 738"/>
              <a:gd name="T82" fmla="*/ 2147483647 w 685"/>
              <a:gd name="T83" fmla="*/ 2147483647 h 738"/>
              <a:gd name="T84" fmla="*/ 2147483647 w 685"/>
              <a:gd name="T85" fmla="*/ 2147483647 h 738"/>
              <a:gd name="T86" fmla="*/ 2147483647 w 685"/>
              <a:gd name="T87" fmla="*/ 2147483647 h 7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5"/>
              <a:gd name="T133" fmla="*/ 0 h 738"/>
              <a:gd name="T134" fmla="*/ 685 w 685"/>
              <a:gd name="T135" fmla="*/ 738 h 73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5" h="738">
                <a:moveTo>
                  <a:pt x="684" y="738"/>
                </a:moveTo>
                <a:cubicBezTo>
                  <a:pt x="669" y="738"/>
                  <a:pt x="669" y="738"/>
                  <a:pt x="669" y="738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736"/>
                  <a:pt x="35" y="628"/>
                  <a:pt x="57" y="619"/>
                </a:cubicBezTo>
                <a:cubicBezTo>
                  <a:pt x="57" y="619"/>
                  <a:pt x="60" y="614"/>
                  <a:pt x="53" y="617"/>
                </a:cubicBezTo>
                <a:cubicBezTo>
                  <a:pt x="46" y="620"/>
                  <a:pt x="43" y="630"/>
                  <a:pt x="44" y="631"/>
                </a:cubicBezTo>
                <a:cubicBezTo>
                  <a:pt x="44" y="632"/>
                  <a:pt x="39" y="641"/>
                  <a:pt x="38" y="639"/>
                </a:cubicBezTo>
                <a:cubicBezTo>
                  <a:pt x="37" y="637"/>
                  <a:pt x="35" y="635"/>
                  <a:pt x="35" y="633"/>
                </a:cubicBezTo>
                <a:cubicBezTo>
                  <a:pt x="36" y="631"/>
                  <a:pt x="36" y="628"/>
                  <a:pt x="35" y="628"/>
                </a:cubicBezTo>
                <a:cubicBezTo>
                  <a:pt x="34" y="628"/>
                  <a:pt x="29" y="627"/>
                  <a:pt x="27" y="631"/>
                </a:cubicBezTo>
                <a:cubicBezTo>
                  <a:pt x="25" y="634"/>
                  <a:pt x="21" y="640"/>
                  <a:pt x="20" y="650"/>
                </a:cubicBezTo>
                <a:cubicBezTo>
                  <a:pt x="20" y="650"/>
                  <a:pt x="18" y="670"/>
                  <a:pt x="18" y="671"/>
                </a:cubicBezTo>
                <a:cubicBezTo>
                  <a:pt x="18" y="672"/>
                  <a:pt x="17" y="661"/>
                  <a:pt x="13" y="655"/>
                </a:cubicBezTo>
                <a:cubicBezTo>
                  <a:pt x="8" y="650"/>
                  <a:pt x="7" y="644"/>
                  <a:pt x="7" y="640"/>
                </a:cubicBezTo>
                <a:cubicBezTo>
                  <a:pt x="7" y="635"/>
                  <a:pt x="8" y="625"/>
                  <a:pt x="12" y="618"/>
                </a:cubicBezTo>
                <a:cubicBezTo>
                  <a:pt x="15" y="610"/>
                  <a:pt x="27" y="572"/>
                  <a:pt x="27" y="564"/>
                </a:cubicBezTo>
                <a:cubicBezTo>
                  <a:pt x="27" y="556"/>
                  <a:pt x="30" y="538"/>
                  <a:pt x="41" y="522"/>
                </a:cubicBezTo>
                <a:cubicBezTo>
                  <a:pt x="52" y="506"/>
                  <a:pt x="70" y="474"/>
                  <a:pt x="80" y="467"/>
                </a:cubicBezTo>
                <a:cubicBezTo>
                  <a:pt x="90" y="459"/>
                  <a:pt x="110" y="442"/>
                  <a:pt x="112" y="434"/>
                </a:cubicBezTo>
                <a:cubicBezTo>
                  <a:pt x="115" y="427"/>
                  <a:pt x="120" y="402"/>
                  <a:pt x="117" y="391"/>
                </a:cubicBezTo>
                <a:cubicBezTo>
                  <a:pt x="115" y="380"/>
                  <a:pt x="119" y="342"/>
                  <a:pt x="124" y="332"/>
                </a:cubicBezTo>
                <a:cubicBezTo>
                  <a:pt x="128" y="322"/>
                  <a:pt x="127" y="296"/>
                  <a:pt x="127" y="292"/>
                </a:cubicBezTo>
                <a:cubicBezTo>
                  <a:pt x="127" y="289"/>
                  <a:pt x="128" y="267"/>
                  <a:pt x="138" y="247"/>
                </a:cubicBezTo>
                <a:cubicBezTo>
                  <a:pt x="147" y="226"/>
                  <a:pt x="160" y="199"/>
                  <a:pt x="162" y="189"/>
                </a:cubicBezTo>
                <a:cubicBezTo>
                  <a:pt x="163" y="180"/>
                  <a:pt x="169" y="142"/>
                  <a:pt x="198" y="113"/>
                </a:cubicBezTo>
                <a:cubicBezTo>
                  <a:pt x="226" y="84"/>
                  <a:pt x="276" y="0"/>
                  <a:pt x="331" y="26"/>
                </a:cubicBezTo>
                <a:cubicBezTo>
                  <a:pt x="331" y="26"/>
                  <a:pt x="334" y="27"/>
                  <a:pt x="342" y="24"/>
                </a:cubicBezTo>
                <a:cubicBezTo>
                  <a:pt x="349" y="22"/>
                  <a:pt x="358" y="19"/>
                  <a:pt x="371" y="21"/>
                </a:cubicBezTo>
                <a:cubicBezTo>
                  <a:pt x="384" y="23"/>
                  <a:pt x="413" y="38"/>
                  <a:pt x="427" y="54"/>
                </a:cubicBezTo>
                <a:cubicBezTo>
                  <a:pt x="441" y="69"/>
                  <a:pt x="462" y="88"/>
                  <a:pt x="473" y="97"/>
                </a:cubicBezTo>
                <a:cubicBezTo>
                  <a:pt x="484" y="105"/>
                  <a:pt x="515" y="149"/>
                  <a:pt x="518" y="178"/>
                </a:cubicBezTo>
                <a:cubicBezTo>
                  <a:pt x="520" y="207"/>
                  <a:pt x="534" y="231"/>
                  <a:pt x="539" y="245"/>
                </a:cubicBezTo>
                <a:cubicBezTo>
                  <a:pt x="544" y="259"/>
                  <a:pt x="554" y="284"/>
                  <a:pt x="549" y="306"/>
                </a:cubicBezTo>
                <a:cubicBezTo>
                  <a:pt x="544" y="328"/>
                  <a:pt x="543" y="334"/>
                  <a:pt x="543" y="340"/>
                </a:cubicBezTo>
                <a:cubicBezTo>
                  <a:pt x="544" y="345"/>
                  <a:pt x="542" y="351"/>
                  <a:pt x="534" y="353"/>
                </a:cubicBezTo>
                <a:cubicBezTo>
                  <a:pt x="526" y="356"/>
                  <a:pt x="526" y="352"/>
                  <a:pt x="519" y="357"/>
                </a:cubicBezTo>
                <a:cubicBezTo>
                  <a:pt x="511" y="362"/>
                  <a:pt x="512" y="382"/>
                  <a:pt x="512" y="388"/>
                </a:cubicBezTo>
                <a:cubicBezTo>
                  <a:pt x="512" y="395"/>
                  <a:pt x="516" y="424"/>
                  <a:pt x="510" y="427"/>
                </a:cubicBezTo>
                <a:cubicBezTo>
                  <a:pt x="508" y="431"/>
                  <a:pt x="507" y="438"/>
                  <a:pt x="511" y="448"/>
                </a:cubicBezTo>
                <a:cubicBezTo>
                  <a:pt x="515" y="458"/>
                  <a:pt x="517" y="466"/>
                  <a:pt x="519" y="477"/>
                </a:cubicBezTo>
                <a:cubicBezTo>
                  <a:pt x="522" y="486"/>
                  <a:pt x="526" y="487"/>
                  <a:pt x="527" y="498"/>
                </a:cubicBezTo>
                <a:cubicBezTo>
                  <a:pt x="527" y="508"/>
                  <a:pt x="615" y="540"/>
                  <a:pt x="650" y="542"/>
                </a:cubicBezTo>
                <a:cubicBezTo>
                  <a:pt x="678" y="544"/>
                  <a:pt x="681" y="544"/>
                  <a:pt x="684" y="54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28" name="Скругленная прямоугольная выноска 27"/>
          <p:cNvSpPr/>
          <p:nvPr/>
        </p:nvSpPr>
        <p:spPr bwMode="gray">
          <a:xfrm>
            <a:off x="948998" y="5695497"/>
            <a:ext cx="3767017" cy="643439"/>
          </a:xfrm>
          <a:prstGeom prst="wedgeRoundRectCallout">
            <a:avLst>
              <a:gd name="adj1" fmla="val -53975"/>
              <a:gd name="adj2" fmla="val -18843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Как я вижу, что они должны в первую очередь говорить о тех проблемах, которые есть сейчас…Какой-то должен быть четкий посыл</a:t>
            </a:r>
          </a:p>
        </p:txBody>
      </p:sp>
      <p:sp>
        <p:nvSpPr>
          <p:cNvPr id="30" name="Freeform 12"/>
          <p:cNvSpPr>
            <a:spLocks/>
          </p:cNvSpPr>
          <p:nvPr/>
        </p:nvSpPr>
        <p:spPr bwMode="gray">
          <a:xfrm flipH="1">
            <a:off x="8079108" y="6014914"/>
            <a:ext cx="484722" cy="610637"/>
          </a:xfrm>
          <a:custGeom>
            <a:avLst/>
            <a:gdLst>
              <a:gd name="T0" fmla="*/ 2147483647 w 635"/>
              <a:gd name="T1" fmla="*/ 2147483647 h 754"/>
              <a:gd name="T2" fmla="*/ 2147483647 w 635"/>
              <a:gd name="T3" fmla="*/ 2147483647 h 754"/>
              <a:gd name="T4" fmla="*/ 2147483647 w 635"/>
              <a:gd name="T5" fmla="*/ 2147483647 h 754"/>
              <a:gd name="T6" fmla="*/ 2147483647 w 635"/>
              <a:gd name="T7" fmla="*/ 2147483647 h 754"/>
              <a:gd name="T8" fmla="*/ 2147483647 w 635"/>
              <a:gd name="T9" fmla="*/ 2147483647 h 754"/>
              <a:gd name="T10" fmla="*/ 2147483647 w 635"/>
              <a:gd name="T11" fmla="*/ 2147483647 h 754"/>
              <a:gd name="T12" fmla="*/ 2147483647 w 635"/>
              <a:gd name="T13" fmla="*/ 2147483647 h 754"/>
              <a:gd name="T14" fmla="*/ 2147483647 w 635"/>
              <a:gd name="T15" fmla="*/ 2147483647 h 754"/>
              <a:gd name="T16" fmla="*/ 2147483647 w 635"/>
              <a:gd name="T17" fmla="*/ 2147483647 h 754"/>
              <a:gd name="T18" fmla="*/ 2147483647 w 635"/>
              <a:gd name="T19" fmla="*/ 2147483647 h 754"/>
              <a:gd name="T20" fmla="*/ 2147483647 w 635"/>
              <a:gd name="T21" fmla="*/ 2147483647 h 754"/>
              <a:gd name="T22" fmla="*/ 2147483647 w 635"/>
              <a:gd name="T23" fmla="*/ 2147483647 h 754"/>
              <a:gd name="T24" fmla="*/ 2147483647 w 635"/>
              <a:gd name="T25" fmla="*/ 2147483647 h 754"/>
              <a:gd name="T26" fmla="*/ 2147483647 w 635"/>
              <a:gd name="T27" fmla="*/ 2147483647 h 754"/>
              <a:gd name="T28" fmla="*/ 2147483647 w 635"/>
              <a:gd name="T29" fmla="*/ 2147483647 h 754"/>
              <a:gd name="T30" fmla="*/ 2147483647 w 635"/>
              <a:gd name="T31" fmla="*/ 2147483647 h 754"/>
              <a:gd name="T32" fmla="*/ 2147483647 w 635"/>
              <a:gd name="T33" fmla="*/ 2147483647 h 754"/>
              <a:gd name="T34" fmla="*/ 2147483647 w 635"/>
              <a:gd name="T35" fmla="*/ 2147483647 h 754"/>
              <a:gd name="T36" fmla="*/ 2147483647 w 635"/>
              <a:gd name="T37" fmla="*/ 2147483647 h 754"/>
              <a:gd name="T38" fmla="*/ 2147483647 w 635"/>
              <a:gd name="T39" fmla="*/ 2147483647 h 754"/>
              <a:gd name="T40" fmla="*/ 2147483647 w 635"/>
              <a:gd name="T41" fmla="*/ 2147483647 h 754"/>
              <a:gd name="T42" fmla="*/ 2147483647 w 635"/>
              <a:gd name="T43" fmla="*/ 2147483647 h 754"/>
              <a:gd name="T44" fmla="*/ 2147483647 w 635"/>
              <a:gd name="T45" fmla="*/ 2147483647 h 754"/>
              <a:gd name="T46" fmla="*/ 2147483647 w 635"/>
              <a:gd name="T47" fmla="*/ 2147483647 h 754"/>
              <a:gd name="T48" fmla="*/ 2147483647 w 635"/>
              <a:gd name="T49" fmla="*/ 2147483647 h 754"/>
              <a:gd name="T50" fmla="*/ 2147483647 w 635"/>
              <a:gd name="T51" fmla="*/ 2147483647 h 754"/>
              <a:gd name="T52" fmla="*/ 2147483647 w 635"/>
              <a:gd name="T53" fmla="*/ 2147483647 h 754"/>
              <a:gd name="T54" fmla="*/ 2147483647 w 635"/>
              <a:gd name="T55" fmla="*/ 2147483647 h 754"/>
              <a:gd name="T56" fmla="*/ 2147483647 w 635"/>
              <a:gd name="T57" fmla="*/ 2147483647 h 754"/>
              <a:gd name="T58" fmla="*/ 2147483647 w 635"/>
              <a:gd name="T59" fmla="*/ 2147483647 h 754"/>
              <a:gd name="T60" fmla="*/ 2147483647 w 635"/>
              <a:gd name="T61" fmla="*/ 2147483647 h 754"/>
              <a:gd name="T62" fmla="*/ 2147483647 w 635"/>
              <a:gd name="T63" fmla="*/ 2147483647 h 754"/>
              <a:gd name="T64" fmla="*/ 2147483647 w 635"/>
              <a:gd name="T65" fmla="*/ 2147483647 h 754"/>
              <a:gd name="T66" fmla="*/ 2147483647 w 635"/>
              <a:gd name="T67" fmla="*/ 2147483647 h 754"/>
              <a:gd name="T68" fmla="*/ 2147483647 w 635"/>
              <a:gd name="T69" fmla="*/ 2147483647 h 754"/>
              <a:gd name="T70" fmla="*/ 2147483647 w 635"/>
              <a:gd name="T71" fmla="*/ 2147483647 h 754"/>
              <a:gd name="T72" fmla="*/ 2147483647 w 635"/>
              <a:gd name="T73" fmla="*/ 2147483647 h 754"/>
              <a:gd name="T74" fmla="*/ 2147483647 w 635"/>
              <a:gd name="T75" fmla="*/ 2147483647 h 754"/>
              <a:gd name="T76" fmla="*/ 2147483647 w 635"/>
              <a:gd name="T77" fmla="*/ 2147483647 h 754"/>
              <a:gd name="T78" fmla="*/ 2147483647 w 635"/>
              <a:gd name="T79" fmla="*/ 2147483647 h 754"/>
              <a:gd name="T80" fmla="*/ 2147483647 w 635"/>
              <a:gd name="T81" fmla="*/ 2147483647 h 754"/>
              <a:gd name="T82" fmla="*/ 2147483647 w 635"/>
              <a:gd name="T83" fmla="*/ 2147483647 h 754"/>
              <a:gd name="T84" fmla="*/ 2147483647 w 635"/>
              <a:gd name="T85" fmla="*/ 2147483647 h 754"/>
              <a:gd name="T86" fmla="*/ 2147483647 w 635"/>
              <a:gd name="T87" fmla="*/ 2147483647 h 754"/>
              <a:gd name="T88" fmla="*/ 2147483647 w 635"/>
              <a:gd name="T89" fmla="*/ 2147483647 h 754"/>
              <a:gd name="T90" fmla="*/ 2147483647 w 635"/>
              <a:gd name="T91" fmla="*/ 2147483647 h 754"/>
              <a:gd name="T92" fmla="*/ 2147483647 w 635"/>
              <a:gd name="T93" fmla="*/ 2147483647 h 754"/>
              <a:gd name="T94" fmla="*/ 2147483647 w 635"/>
              <a:gd name="T95" fmla="*/ 2147483647 h 754"/>
              <a:gd name="T96" fmla="*/ 2147483647 w 635"/>
              <a:gd name="T97" fmla="*/ 2147483647 h 754"/>
              <a:gd name="T98" fmla="*/ 2147483647 w 635"/>
              <a:gd name="T99" fmla="*/ 2147483647 h 754"/>
              <a:gd name="T100" fmla="*/ 2147483647 w 635"/>
              <a:gd name="T101" fmla="*/ 2147483647 h 754"/>
              <a:gd name="T102" fmla="*/ 2147483647 w 635"/>
              <a:gd name="T103" fmla="*/ 2147483647 h 754"/>
              <a:gd name="T104" fmla="*/ 2147483647 w 635"/>
              <a:gd name="T105" fmla="*/ 2147483647 h 754"/>
              <a:gd name="T106" fmla="*/ 2147483647 w 635"/>
              <a:gd name="T107" fmla="*/ 2147483647 h 754"/>
              <a:gd name="T108" fmla="*/ 2147483647 w 635"/>
              <a:gd name="T109" fmla="*/ 2147483647 h 754"/>
              <a:gd name="T110" fmla="*/ 2147483647 w 635"/>
              <a:gd name="T111" fmla="*/ 2147483647 h 754"/>
              <a:gd name="T112" fmla="*/ 0 w 635"/>
              <a:gd name="T113" fmla="*/ 2147483647 h 7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35"/>
              <a:gd name="T172" fmla="*/ 0 h 754"/>
              <a:gd name="T173" fmla="*/ 635 w 635"/>
              <a:gd name="T174" fmla="*/ 754 h 75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35" h="754">
                <a:moveTo>
                  <a:pt x="635" y="754"/>
                </a:moveTo>
                <a:cubicBezTo>
                  <a:pt x="600" y="656"/>
                  <a:pt x="604" y="657"/>
                  <a:pt x="595" y="646"/>
                </a:cubicBezTo>
                <a:cubicBezTo>
                  <a:pt x="592" y="642"/>
                  <a:pt x="587" y="640"/>
                  <a:pt x="575" y="635"/>
                </a:cubicBezTo>
                <a:cubicBezTo>
                  <a:pt x="550" y="626"/>
                  <a:pt x="510" y="614"/>
                  <a:pt x="503" y="612"/>
                </a:cubicBezTo>
                <a:cubicBezTo>
                  <a:pt x="492" y="609"/>
                  <a:pt x="467" y="600"/>
                  <a:pt x="465" y="599"/>
                </a:cubicBezTo>
                <a:cubicBezTo>
                  <a:pt x="462" y="598"/>
                  <a:pt x="386" y="574"/>
                  <a:pt x="385" y="574"/>
                </a:cubicBezTo>
                <a:cubicBezTo>
                  <a:pt x="381" y="573"/>
                  <a:pt x="381" y="573"/>
                  <a:pt x="381" y="573"/>
                </a:cubicBezTo>
                <a:cubicBezTo>
                  <a:pt x="381" y="573"/>
                  <a:pt x="381" y="555"/>
                  <a:pt x="381" y="554"/>
                </a:cubicBezTo>
                <a:cubicBezTo>
                  <a:pt x="381" y="554"/>
                  <a:pt x="379" y="543"/>
                  <a:pt x="385" y="536"/>
                </a:cubicBezTo>
                <a:cubicBezTo>
                  <a:pt x="402" y="519"/>
                  <a:pt x="427" y="473"/>
                  <a:pt x="430" y="463"/>
                </a:cubicBezTo>
                <a:cubicBezTo>
                  <a:pt x="431" y="461"/>
                  <a:pt x="444" y="427"/>
                  <a:pt x="445" y="423"/>
                </a:cubicBezTo>
                <a:cubicBezTo>
                  <a:pt x="446" y="419"/>
                  <a:pt x="445" y="425"/>
                  <a:pt x="451" y="424"/>
                </a:cubicBezTo>
                <a:cubicBezTo>
                  <a:pt x="455" y="423"/>
                  <a:pt x="459" y="415"/>
                  <a:pt x="460" y="411"/>
                </a:cubicBezTo>
                <a:cubicBezTo>
                  <a:pt x="462" y="406"/>
                  <a:pt x="463" y="399"/>
                  <a:pt x="464" y="397"/>
                </a:cubicBezTo>
                <a:cubicBezTo>
                  <a:pt x="464" y="395"/>
                  <a:pt x="467" y="390"/>
                  <a:pt x="467" y="389"/>
                </a:cubicBezTo>
                <a:cubicBezTo>
                  <a:pt x="467" y="388"/>
                  <a:pt x="471" y="377"/>
                  <a:pt x="472" y="375"/>
                </a:cubicBezTo>
                <a:cubicBezTo>
                  <a:pt x="473" y="374"/>
                  <a:pt x="476" y="369"/>
                  <a:pt x="475" y="360"/>
                </a:cubicBezTo>
                <a:cubicBezTo>
                  <a:pt x="474" y="351"/>
                  <a:pt x="474" y="351"/>
                  <a:pt x="474" y="351"/>
                </a:cubicBezTo>
                <a:cubicBezTo>
                  <a:pt x="474" y="351"/>
                  <a:pt x="473" y="338"/>
                  <a:pt x="473" y="336"/>
                </a:cubicBezTo>
                <a:cubicBezTo>
                  <a:pt x="473" y="334"/>
                  <a:pt x="474" y="331"/>
                  <a:pt x="477" y="324"/>
                </a:cubicBezTo>
                <a:cubicBezTo>
                  <a:pt x="477" y="324"/>
                  <a:pt x="481" y="315"/>
                  <a:pt x="481" y="307"/>
                </a:cubicBezTo>
                <a:cubicBezTo>
                  <a:pt x="481" y="300"/>
                  <a:pt x="479" y="291"/>
                  <a:pt x="479" y="290"/>
                </a:cubicBezTo>
                <a:cubicBezTo>
                  <a:pt x="479" y="288"/>
                  <a:pt x="473" y="280"/>
                  <a:pt x="472" y="280"/>
                </a:cubicBezTo>
                <a:cubicBezTo>
                  <a:pt x="471" y="279"/>
                  <a:pt x="472" y="277"/>
                  <a:pt x="472" y="277"/>
                </a:cubicBezTo>
                <a:cubicBezTo>
                  <a:pt x="472" y="277"/>
                  <a:pt x="475" y="276"/>
                  <a:pt x="476" y="275"/>
                </a:cubicBezTo>
                <a:cubicBezTo>
                  <a:pt x="477" y="275"/>
                  <a:pt x="481" y="272"/>
                  <a:pt x="481" y="271"/>
                </a:cubicBezTo>
                <a:cubicBezTo>
                  <a:pt x="482" y="271"/>
                  <a:pt x="483" y="268"/>
                  <a:pt x="484" y="268"/>
                </a:cubicBezTo>
                <a:cubicBezTo>
                  <a:pt x="484" y="267"/>
                  <a:pt x="485" y="265"/>
                  <a:pt x="485" y="265"/>
                </a:cubicBezTo>
                <a:cubicBezTo>
                  <a:pt x="485" y="264"/>
                  <a:pt x="485" y="263"/>
                  <a:pt x="484" y="262"/>
                </a:cubicBezTo>
                <a:cubicBezTo>
                  <a:pt x="483" y="262"/>
                  <a:pt x="482" y="261"/>
                  <a:pt x="482" y="261"/>
                </a:cubicBezTo>
                <a:cubicBezTo>
                  <a:pt x="481" y="260"/>
                  <a:pt x="481" y="260"/>
                  <a:pt x="481" y="260"/>
                </a:cubicBezTo>
                <a:cubicBezTo>
                  <a:pt x="484" y="257"/>
                  <a:pt x="484" y="257"/>
                  <a:pt x="484" y="257"/>
                </a:cubicBezTo>
                <a:cubicBezTo>
                  <a:pt x="484" y="257"/>
                  <a:pt x="489" y="254"/>
                  <a:pt x="489" y="254"/>
                </a:cubicBezTo>
                <a:cubicBezTo>
                  <a:pt x="489" y="254"/>
                  <a:pt x="490" y="255"/>
                  <a:pt x="492" y="254"/>
                </a:cubicBezTo>
                <a:cubicBezTo>
                  <a:pt x="494" y="253"/>
                  <a:pt x="491" y="253"/>
                  <a:pt x="490" y="253"/>
                </a:cubicBezTo>
                <a:cubicBezTo>
                  <a:pt x="490" y="252"/>
                  <a:pt x="491" y="249"/>
                  <a:pt x="491" y="249"/>
                </a:cubicBezTo>
                <a:cubicBezTo>
                  <a:pt x="493" y="247"/>
                  <a:pt x="493" y="247"/>
                  <a:pt x="493" y="247"/>
                </a:cubicBezTo>
                <a:cubicBezTo>
                  <a:pt x="494" y="245"/>
                  <a:pt x="494" y="245"/>
                  <a:pt x="494" y="245"/>
                </a:cubicBezTo>
                <a:cubicBezTo>
                  <a:pt x="494" y="243"/>
                  <a:pt x="494" y="243"/>
                  <a:pt x="494" y="243"/>
                </a:cubicBezTo>
                <a:cubicBezTo>
                  <a:pt x="494" y="239"/>
                  <a:pt x="494" y="239"/>
                  <a:pt x="494" y="239"/>
                </a:cubicBezTo>
                <a:cubicBezTo>
                  <a:pt x="494" y="239"/>
                  <a:pt x="494" y="237"/>
                  <a:pt x="494" y="236"/>
                </a:cubicBezTo>
                <a:cubicBezTo>
                  <a:pt x="494" y="236"/>
                  <a:pt x="495" y="234"/>
                  <a:pt x="495" y="234"/>
                </a:cubicBezTo>
                <a:cubicBezTo>
                  <a:pt x="495" y="234"/>
                  <a:pt x="495" y="233"/>
                  <a:pt x="495" y="233"/>
                </a:cubicBezTo>
                <a:cubicBezTo>
                  <a:pt x="495" y="232"/>
                  <a:pt x="496" y="231"/>
                  <a:pt x="496" y="230"/>
                </a:cubicBezTo>
                <a:cubicBezTo>
                  <a:pt x="496" y="229"/>
                  <a:pt x="495" y="227"/>
                  <a:pt x="495" y="227"/>
                </a:cubicBezTo>
                <a:cubicBezTo>
                  <a:pt x="494" y="225"/>
                  <a:pt x="494" y="225"/>
                  <a:pt x="494" y="225"/>
                </a:cubicBezTo>
                <a:cubicBezTo>
                  <a:pt x="494" y="224"/>
                  <a:pt x="494" y="224"/>
                  <a:pt x="494" y="224"/>
                </a:cubicBezTo>
                <a:cubicBezTo>
                  <a:pt x="494" y="224"/>
                  <a:pt x="495" y="223"/>
                  <a:pt x="496" y="223"/>
                </a:cubicBezTo>
                <a:cubicBezTo>
                  <a:pt x="497" y="222"/>
                  <a:pt x="495" y="223"/>
                  <a:pt x="495" y="222"/>
                </a:cubicBezTo>
                <a:cubicBezTo>
                  <a:pt x="495" y="221"/>
                  <a:pt x="494" y="224"/>
                  <a:pt x="493" y="224"/>
                </a:cubicBezTo>
                <a:cubicBezTo>
                  <a:pt x="492" y="224"/>
                  <a:pt x="491" y="221"/>
                  <a:pt x="491" y="221"/>
                </a:cubicBezTo>
                <a:cubicBezTo>
                  <a:pt x="488" y="218"/>
                  <a:pt x="488" y="218"/>
                  <a:pt x="488" y="218"/>
                </a:cubicBezTo>
                <a:cubicBezTo>
                  <a:pt x="486" y="214"/>
                  <a:pt x="486" y="214"/>
                  <a:pt x="486" y="214"/>
                </a:cubicBezTo>
                <a:cubicBezTo>
                  <a:pt x="486" y="211"/>
                  <a:pt x="486" y="211"/>
                  <a:pt x="486" y="211"/>
                </a:cubicBezTo>
                <a:cubicBezTo>
                  <a:pt x="486" y="211"/>
                  <a:pt x="484" y="209"/>
                  <a:pt x="484" y="208"/>
                </a:cubicBezTo>
                <a:cubicBezTo>
                  <a:pt x="484" y="207"/>
                  <a:pt x="483" y="203"/>
                  <a:pt x="483" y="202"/>
                </a:cubicBezTo>
                <a:cubicBezTo>
                  <a:pt x="483" y="202"/>
                  <a:pt x="482" y="199"/>
                  <a:pt x="482" y="198"/>
                </a:cubicBezTo>
                <a:cubicBezTo>
                  <a:pt x="482" y="198"/>
                  <a:pt x="480" y="194"/>
                  <a:pt x="480" y="193"/>
                </a:cubicBezTo>
                <a:cubicBezTo>
                  <a:pt x="480" y="192"/>
                  <a:pt x="479" y="190"/>
                  <a:pt x="479" y="189"/>
                </a:cubicBezTo>
                <a:cubicBezTo>
                  <a:pt x="479" y="188"/>
                  <a:pt x="477" y="180"/>
                  <a:pt x="477" y="177"/>
                </a:cubicBezTo>
                <a:cubicBezTo>
                  <a:pt x="477" y="175"/>
                  <a:pt x="477" y="172"/>
                  <a:pt x="477" y="172"/>
                </a:cubicBezTo>
                <a:cubicBezTo>
                  <a:pt x="477" y="172"/>
                  <a:pt x="477" y="168"/>
                  <a:pt x="477" y="168"/>
                </a:cubicBezTo>
                <a:cubicBezTo>
                  <a:pt x="476" y="167"/>
                  <a:pt x="476" y="164"/>
                  <a:pt x="476" y="163"/>
                </a:cubicBezTo>
                <a:cubicBezTo>
                  <a:pt x="476" y="163"/>
                  <a:pt x="477" y="160"/>
                  <a:pt x="477" y="160"/>
                </a:cubicBezTo>
                <a:cubicBezTo>
                  <a:pt x="477" y="160"/>
                  <a:pt x="478" y="156"/>
                  <a:pt x="478" y="155"/>
                </a:cubicBezTo>
                <a:cubicBezTo>
                  <a:pt x="478" y="155"/>
                  <a:pt x="478" y="153"/>
                  <a:pt x="477" y="153"/>
                </a:cubicBezTo>
                <a:cubicBezTo>
                  <a:pt x="476" y="152"/>
                  <a:pt x="477" y="150"/>
                  <a:pt x="477" y="150"/>
                </a:cubicBezTo>
                <a:cubicBezTo>
                  <a:pt x="477" y="150"/>
                  <a:pt x="476" y="148"/>
                  <a:pt x="475" y="147"/>
                </a:cubicBezTo>
                <a:cubicBezTo>
                  <a:pt x="475" y="147"/>
                  <a:pt x="475" y="145"/>
                  <a:pt x="475" y="144"/>
                </a:cubicBezTo>
                <a:cubicBezTo>
                  <a:pt x="475" y="143"/>
                  <a:pt x="474" y="142"/>
                  <a:pt x="474" y="140"/>
                </a:cubicBezTo>
                <a:cubicBezTo>
                  <a:pt x="474" y="139"/>
                  <a:pt x="474" y="137"/>
                  <a:pt x="474" y="137"/>
                </a:cubicBezTo>
                <a:cubicBezTo>
                  <a:pt x="474" y="137"/>
                  <a:pt x="474" y="136"/>
                  <a:pt x="474" y="135"/>
                </a:cubicBezTo>
                <a:cubicBezTo>
                  <a:pt x="474" y="135"/>
                  <a:pt x="472" y="132"/>
                  <a:pt x="472" y="132"/>
                </a:cubicBezTo>
                <a:cubicBezTo>
                  <a:pt x="472" y="131"/>
                  <a:pt x="470" y="130"/>
                  <a:pt x="470" y="129"/>
                </a:cubicBezTo>
                <a:cubicBezTo>
                  <a:pt x="470" y="129"/>
                  <a:pt x="470" y="127"/>
                  <a:pt x="470" y="127"/>
                </a:cubicBezTo>
                <a:cubicBezTo>
                  <a:pt x="470" y="127"/>
                  <a:pt x="470" y="124"/>
                  <a:pt x="470" y="124"/>
                </a:cubicBezTo>
                <a:cubicBezTo>
                  <a:pt x="469" y="123"/>
                  <a:pt x="469" y="123"/>
                  <a:pt x="468" y="122"/>
                </a:cubicBezTo>
                <a:cubicBezTo>
                  <a:pt x="467" y="121"/>
                  <a:pt x="465" y="120"/>
                  <a:pt x="465" y="120"/>
                </a:cubicBezTo>
                <a:cubicBezTo>
                  <a:pt x="464" y="118"/>
                  <a:pt x="464" y="118"/>
                  <a:pt x="464" y="118"/>
                </a:cubicBezTo>
                <a:cubicBezTo>
                  <a:pt x="464" y="118"/>
                  <a:pt x="467" y="117"/>
                  <a:pt x="466" y="117"/>
                </a:cubicBezTo>
                <a:cubicBezTo>
                  <a:pt x="466" y="116"/>
                  <a:pt x="463" y="112"/>
                  <a:pt x="463" y="112"/>
                </a:cubicBezTo>
                <a:cubicBezTo>
                  <a:pt x="462" y="110"/>
                  <a:pt x="462" y="110"/>
                  <a:pt x="462" y="110"/>
                </a:cubicBezTo>
                <a:cubicBezTo>
                  <a:pt x="463" y="109"/>
                  <a:pt x="463" y="109"/>
                  <a:pt x="463" y="109"/>
                </a:cubicBezTo>
                <a:cubicBezTo>
                  <a:pt x="463" y="109"/>
                  <a:pt x="468" y="111"/>
                  <a:pt x="470" y="116"/>
                </a:cubicBezTo>
                <a:cubicBezTo>
                  <a:pt x="472" y="121"/>
                  <a:pt x="468" y="108"/>
                  <a:pt x="461" y="105"/>
                </a:cubicBezTo>
                <a:cubicBezTo>
                  <a:pt x="454" y="102"/>
                  <a:pt x="446" y="94"/>
                  <a:pt x="444" y="91"/>
                </a:cubicBezTo>
                <a:cubicBezTo>
                  <a:pt x="442" y="88"/>
                  <a:pt x="440" y="83"/>
                  <a:pt x="440" y="82"/>
                </a:cubicBezTo>
                <a:cubicBezTo>
                  <a:pt x="440" y="82"/>
                  <a:pt x="437" y="75"/>
                  <a:pt x="437" y="74"/>
                </a:cubicBezTo>
                <a:cubicBezTo>
                  <a:pt x="436" y="73"/>
                  <a:pt x="430" y="64"/>
                  <a:pt x="428" y="62"/>
                </a:cubicBezTo>
                <a:cubicBezTo>
                  <a:pt x="427" y="61"/>
                  <a:pt x="423" y="57"/>
                  <a:pt x="422" y="56"/>
                </a:cubicBezTo>
                <a:cubicBezTo>
                  <a:pt x="421" y="56"/>
                  <a:pt x="420" y="53"/>
                  <a:pt x="420" y="53"/>
                </a:cubicBezTo>
                <a:cubicBezTo>
                  <a:pt x="419" y="52"/>
                  <a:pt x="414" y="48"/>
                  <a:pt x="414" y="48"/>
                </a:cubicBezTo>
                <a:cubicBezTo>
                  <a:pt x="408" y="45"/>
                  <a:pt x="408" y="45"/>
                  <a:pt x="408" y="45"/>
                </a:cubicBezTo>
                <a:cubicBezTo>
                  <a:pt x="402" y="42"/>
                  <a:pt x="402" y="42"/>
                  <a:pt x="402" y="42"/>
                </a:cubicBezTo>
                <a:cubicBezTo>
                  <a:pt x="402" y="42"/>
                  <a:pt x="401" y="36"/>
                  <a:pt x="407" y="37"/>
                </a:cubicBezTo>
                <a:cubicBezTo>
                  <a:pt x="407" y="37"/>
                  <a:pt x="403" y="35"/>
                  <a:pt x="401" y="37"/>
                </a:cubicBezTo>
                <a:cubicBezTo>
                  <a:pt x="398" y="39"/>
                  <a:pt x="401" y="37"/>
                  <a:pt x="401" y="37"/>
                </a:cubicBezTo>
                <a:cubicBezTo>
                  <a:pt x="401" y="37"/>
                  <a:pt x="405" y="31"/>
                  <a:pt x="416" y="35"/>
                </a:cubicBezTo>
                <a:cubicBezTo>
                  <a:pt x="416" y="35"/>
                  <a:pt x="411" y="27"/>
                  <a:pt x="404" y="26"/>
                </a:cubicBezTo>
                <a:cubicBezTo>
                  <a:pt x="404" y="26"/>
                  <a:pt x="399" y="25"/>
                  <a:pt x="395" y="28"/>
                </a:cubicBezTo>
                <a:cubicBezTo>
                  <a:pt x="395" y="28"/>
                  <a:pt x="383" y="25"/>
                  <a:pt x="381" y="27"/>
                </a:cubicBezTo>
                <a:cubicBezTo>
                  <a:pt x="380" y="29"/>
                  <a:pt x="376" y="30"/>
                  <a:pt x="375" y="32"/>
                </a:cubicBezTo>
                <a:cubicBezTo>
                  <a:pt x="375" y="33"/>
                  <a:pt x="372" y="30"/>
                  <a:pt x="372" y="30"/>
                </a:cubicBezTo>
                <a:cubicBezTo>
                  <a:pt x="366" y="27"/>
                  <a:pt x="366" y="27"/>
                  <a:pt x="366" y="27"/>
                </a:cubicBezTo>
                <a:cubicBezTo>
                  <a:pt x="361" y="25"/>
                  <a:pt x="361" y="25"/>
                  <a:pt x="361" y="25"/>
                </a:cubicBezTo>
                <a:cubicBezTo>
                  <a:pt x="355" y="23"/>
                  <a:pt x="355" y="23"/>
                  <a:pt x="355" y="23"/>
                </a:cubicBezTo>
                <a:cubicBezTo>
                  <a:pt x="355" y="23"/>
                  <a:pt x="355" y="13"/>
                  <a:pt x="358" y="11"/>
                </a:cubicBezTo>
                <a:cubicBezTo>
                  <a:pt x="358" y="11"/>
                  <a:pt x="353" y="18"/>
                  <a:pt x="354" y="22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349" y="18"/>
                  <a:pt x="349" y="18"/>
                  <a:pt x="349" y="18"/>
                </a:cubicBezTo>
                <a:cubicBezTo>
                  <a:pt x="347" y="17"/>
                  <a:pt x="347" y="17"/>
                  <a:pt x="347" y="17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42" y="13"/>
                  <a:pt x="342" y="13"/>
                  <a:pt x="342" y="13"/>
                </a:cubicBezTo>
                <a:cubicBezTo>
                  <a:pt x="338" y="12"/>
                  <a:pt x="338" y="12"/>
                  <a:pt x="338" y="12"/>
                </a:cubicBezTo>
                <a:cubicBezTo>
                  <a:pt x="336" y="12"/>
                  <a:pt x="336" y="12"/>
                  <a:pt x="336" y="12"/>
                </a:cubicBezTo>
                <a:cubicBezTo>
                  <a:pt x="333" y="10"/>
                  <a:pt x="333" y="10"/>
                  <a:pt x="333" y="10"/>
                </a:cubicBezTo>
                <a:cubicBezTo>
                  <a:pt x="330" y="7"/>
                  <a:pt x="330" y="7"/>
                  <a:pt x="330" y="7"/>
                </a:cubicBezTo>
                <a:cubicBezTo>
                  <a:pt x="328" y="6"/>
                  <a:pt x="328" y="6"/>
                  <a:pt x="328" y="6"/>
                </a:cubicBezTo>
                <a:cubicBezTo>
                  <a:pt x="325" y="5"/>
                  <a:pt x="325" y="5"/>
                  <a:pt x="325" y="5"/>
                </a:cubicBezTo>
                <a:cubicBezTo>
                  <a:pt x="322" y="7"/>
                  <a:pt x="322" y="7"/>
                  <a:pt x="322" y="7"/>
                </a:cubicBezTo>
                <a:cubicBezTo>
                  <a:pt x="320" y="7"/>
                  <a:pt x="320" y="7"/>
                  <a:pt x="320" y="7"/>
                </a:cubicBezTo>
                <a:cubicBezTo>
                  <a:pt x="316" y="6"/>
                  <a:pt x="316" y="6"/>
                  <a:pt x="316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07" y="5"/>
                  <a:pt x="307" y="5"/>
                  <a:pt x="307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0" y="5"/>
                  <a:pt x="300" y="5"/>
                  <a:pt x="300" y="5"/>
                </a:cubicBezTo>
                <a:cubicBezTo>
                  <a:pt x="296" y="5"/>
                  <a:pt x="296" y="5"/>
                  <a:pt x="296" y="5"/>
                </a:cubicBezTo>
                <a:cubicBezTo>
                  <a:pt x="294" y="5"/>
                  <a:pt x="294" y="5"/>
                  <a:pt x="294" y="5"/>
                </a:cubicBezTo>
                <a:cubicBezTo>
                  <a:pt x="294" y="5"/>
                  <a:pt x="295" y="3"/>
                  <a:pt x="297" y="2"/>
                </a:cubicBezTo>
                <a:cubicBezTo>
                  <a:pt x="297" y="2"/>
                  <a:pt x="293" y="3"/>
                  <a:pt x="291" y="4"/>
                </a:cubicBezTo>
                <a:cubicBezTo>
                  <a:pt x="289" y="4"/>
                  <a:pt x="289" y="4"/>
                  <a:pt x="289" y="4"/>
                </a:cubicBezTo>
                <a:cubicBezTo>
                  <a:pt x="287" y="4"/>
                  <a:pt x="287" y="4"/>
                  <a:pt x="287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2"/>
                  <a:pt x="284" y="2"/>
                  <a:pt x="284" y="2"/>
                </a:cubicBezTo>
                <a:cubicBezTo>
                  <a:pt x="282" y="2"/>
                  <a:pt x="282" y="2"/>
                  <a:pt x="282" y="2"/>
                </a:cubicBezTo>
                <a:cubicBezTo>
                  <a:pt x="280" y="3"/>
                  <a:pt x="280" y="3"/>
                  <a:pt x="280" y="3"/>
                </a:cubicBezTo>
                <a:cubicBezTo>
                  <a:pt x="278" y="4"/>
                  <a:pt x="278" y="4"/>
                  <a:pt x="278" y="4"/>
                </a:cubicBezTo>
                <a:cubicBezTo>
                  <a:pt x="276" y="3"/>
                  <a:pt x="276" y="3"/>
                  <a:pt x="276" y="3"/>
                </a:cubicBezTo>
                <a:cubicBezTo>
                  <a:pt x="276" y="2"/>
                  <a:pt x="276" y="2"/>
                  <a:pt x="276" y="2"/>
                </a:cubicBezTo>
                <a:cubicBezTo>
                  <a:pt x="276" y="0"/>
                  <a:pt x="276" y="0"/>
                  <a:pt x="276" y="0"/>
                </a:cubicBezTo>
                <a:cubicBezTo>
                  <a:pt x="273" y="1"/>
                  <a:pt x="273" y="1"/>
                  <a:pt x="273" y="1"/>
                </a:cubicBezTo>
                <a:cubicBezTo>
                  <a:pt x="271" y="3"/>
                  <a:pt x="271" y="3"/>
                  <a:pt x="271" y="3"/>
                </a:cubicBezTo>
                <a:cubicBezTo>
                  <a:pt x="270" y="3"/>
                  <a:pt x="270" y="3"/>
                  <a:pt x="270" y="3"/>
                </a:cubicBezTo>
                <a:cubicBezTo>
                  <a:pt x="269" y="2"/>
                  <a:pt x="269" y="2"/>
                  <a:pt x="269" y="2"/>
                </a:cubicBezTo>
                <a:cubicBezTo>
                  <a:pt x="265" y="2"/>
                  <a:pt x="265" y="2"/>
                  <a:pt x="265" y="2"/>
                </a:cubicBezTo>
                <a:cubicBezTo>
                  <a:pt x="263" y="4"/>
                  <a:pt x="263" y="4"/>
                  <a:pt x="263" y="4"/>
                </a:cubicBezTo>
                <a:cubicBezTo>
                  <a:pt x="261" y="5"/>
                  <a:pt x="261" y="5"/>
                  <a:pt x="261" y="5"/>
                </a:cubicBezTo>
                <a:cubicBezTo>
                  <a:pt x="258" y="4"/>
                  <a:pt x="258" y="4"/>
                  <a:pt x="258" y="4"/>
                </a:cubicBezTo>
                <a:cubicBezTo>
                  <a:pt x="256" y="7"/>
                  <a:pt x="256" y="7"/>
                  <a:pt x="256" y="7"/>
                </a:cubicBezTo>
                <a:cubicBezTo>
                  <a:pt x="254" y="7"/>
                  <a:pt x="254" y="7"/>
                  <a:pt x="254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47" y="7"/>
                  <a:pt x="247" y="7"/>
                  <a:pt x="247" y="7"/>
                </a:cubicBezTo>
                <a:cubicBezTo>
                  <a:pt x="243" y="7"/>
                  <a:pt x="243" y="7"/>
                  <a:pt x="243" y="7"/>
                </a:cubicBezTo>
                <a:cubicBezTo>
                  <a:pt x="240" y="9"/>
                  <a:pt x="240" y="9"/>
                  <a:pt x="240" y="9"/>
                </a:cubicBezTo>
                <a:cubicBezTo>
                  <a:pt x="236" y="11"/>
                  <a:pt x="236" y="11"/>
                  <a:pt x="236" y="11"/>
                </a:cubicBezTo>
                <a:cubicBezTo>
                  <a:pt x="234" y="11"/>
                  <a:pt x="234" y="11"/>
                  <a:pt x="234" y="11"/>
                </a:cubicBezTo>
                <a:cubicBezTo>
                  <a:pt x="234" y="11"/>
                  <a:pt x="239" y="12"/>
                  <a:pt x="239" y="13"/>
                </a:cubicBezTo>
                <a:cubicBezTo>
                  <a:pt x="239" y="14"/>
                  <a:pt x="238" y="14"/>
                  <a:pt x="238" y="14"/>
                </a:cubicBezTo>
                <a:cubicBezTo>
                  <a:pt x="236" y="14"/>
                  <a:pt x="236" y="14"/>
                  <a:pt x="236" y="14"/>
                </a:cubicBezTo>
                <a:cubicBezTo>
                  <a:pt x="233" y="15"/>
                  <a:pt x="233" y="15"/>
                  <a:pt x="233" y="15"/>
                </a:cubicBezTo>
                <a:cubicBezTo>
                  <a:pt x="233" y="15"/>
                  <a:pt x="231" y="16"/>
                  <a:pt x="230" y="17"/>
                </a:cubicBezTo>
                <a:cubicBezTo>
                  <a:pt x="230" y="17"/>
                  <a:pt x="225" y="18"/>
                  <a:pt x="225" y="18"/>
                </a:cubicBezTo>
                <a:cubicBezTo>
                  <a:pt x="225" y="18"/>
                  <a:pt x="221" y="20"/>
                  <a:pt x="220" y="20"/>
                </a:cubicBezTo>
                <a:cubicBezTo>
                  <a:pt x="220" y="21"/>
                  <a:pt x="217" y="22"/>
                  <a:pt x="216" y="23"/>
                </a:cubicBezTo>
                <a:cubicBezTo>
                  <a:pt x="216" y="23"/>
                  <a:pt x="214" y="25"/>
                  <a:pt x="214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5"/>
                  <a:pt x="210" y="25"/>
                  <a:pt x="210" y="25"/>
                </a:cubicBezTo>
                <a:cubicBezTo>
                  <a:pt x="209" y="26"/>
                  <a:pt x="207" y="27"/>
                  <a:pt x="206" y="27"/>
                </a:cubicBezTo>
                <a:cubicBezTo>
                  <a:pt x="206" y="27"/>
                  <a:pt x="202" y="27"/>
                  <a:pt x="202" y="27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198" y="28"/>
                  <a:pt x="195" y="28"/>
                  <a:pt x="193" y="28"/>
                </a:cubicBezTo>
                <a:cubicBezTo>
                  <a:pt x="190" y="28"/>
                  <a:pt x="187" y="28"/>
                  <a:pt x="187" y="28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0" y="31"/>
                  <a:pt x="180" y="32"/>
                  <a:pt x="180" y="32"/>
                </a:cubicBezTo>
                <a:cubicBezTo>
                  <a:pt x="180" y="33"/>
                  <a:pt x="180" y="34"/>
                  <a:pt x="180" y="34"/>
                </a:cubicBezTo>
                <a:cubicBezTo>
                  <a:pt x="180" y="34"/>
                  <a:pt x="178" y="35"/>
                  <a:pt x="178" y="36"/>
                </a:cubicBezTo>
                <a:cubicBezTo>
                  <a:pt x="177" y="36"/>
                  <a:pt x="175" y="40"/>
                  <a:pt x="175" y="40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0" y="44"/>
                  <a:pt x="168" y="46"/>
                  <a:pt x="167" y="46"/>
                </a:cubicBezTo>
                <a:cubicBezTo>
                  <a:pt x="166" y="47"/>
                  <a:pt x="162" y="49"/>
                  <a:pt x="162" y="49"/>
                </a:cubicBezTo>
                <a:cubicBezTo>
                  <a:pt x="162" y="49"/>
                  <a:pt x="160" y="49"/>
                  <a:pt x="158" y="50"/>
                </a:cubicBezTo>
                <a:cubicBezTo>
                  <a:pt x="157" y="50"/>
                  <a:pt x="148" y="48"/>
                  <a:pt x="145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2" y="48"/>
                  <a:pt x="142" y="48"/>
                </a:cubicBezTo>
                <a:cubicBezTo>
                  <a:pt x="141" y="49"/>
                  <a:pt x="139" y="50"/>
                  <a:pt x="139" y="50"/>
                </a:cubicBezTo>
                <a:cubicBezTo>
                  <a:pt x="139" y="50"/>
                  <a:pt x="136" y="51"/>
                  <a:pt x="136" y="52"/>
                </a:cubicBezTo>
                <a:cubicBezTo>
                  <a:pt x="135" y="53"/>
                  <a:pt x="134" y="54"/>
                  <a:pt x="134" y="54"/>
                </a:cubicBezTo>
                <a:cubicBezTo>
                  <a:pt x="134" y="54"/>
                  <a:pt x="139" y="63"/>
                  <a:pt x="141" y="64"/>
                </a:cubicBezTo>
                <a:cubicBezTo>
                  <a:pt x="142" y="64"/>
                  <a:pt x="141" y="63"/>
                  <a:pt x="141" y="63"/>
                </a:cubicBezTo>
                <a:cubicBezTo>
                  <a:pt x="141" y="63"/>
                  <a:pt x="134" y="64"/>
                  <a:pt x="129" y="59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2" y="68"/>
                  <a:pt x="123" y="72"/>
                  <a:pt x="122" y="72"/>
                </a:cubicBezTo>
                <a:cubicBezTo>
                  <a:pt x="122" y="73"/>
                  <a:pt x="122" y="73"/>
                  <a:pt x="121" y="73"/>
                </a:cubicBezTo>
                <a:cubicBezTo>
                  <a:pt x="121" y="73"/>
                  <a:pt x="119" y="71"/>
                  <a:pt x="118" y="70"/>
                </a:cubicBezTo>
                <a:cubicBezTo>
                  <a:pt x="117" y="70"/>
                  <a:pt x="115" y="70"/>
                  <a:pt x="115" y="70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71"/>
                  <a:pt x="114" y="76"/>
                  <a:pt x="114" y="77"/>
                </a:cubicBezTo>
                <a:cubicBezTo>
                  <a:pt x="114" y="78"/>
                  <a:pt x="114" y="79"/>
                  <a:pt x="114" y="79"/>
                </a:cubicBezTo>
                <a:cubicBezTo>
                  <a:pt x="113" y="79"/>
                  <a:pt x="112" y="79"/>
                  <a:pt x="112" y="79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7" y="87"/>
                  <a:pt x="107" y="87"/>
                  <a:pt x="107" y="88"/>
                </a:cubicBezTo>
                <a:cubicBezTo>
                  <a:pt x="106" y="89"/>
                  <a:pt x="104" y="92"/>
                  <a:pt x="104" y="93"/>
                </a:cubicBezTo>
                <a:cubicBezTo>
                  <a:pt x="104" y="93"/>
                  <a:pt x="101" y="95"/>
                  <a:pt x="101" y="95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9" y="119"/>
                  <a:pt x="84" y="120"/>
                  <a:pt x="84" y="118"/>
                </a:cubicBezTo>
                <a:cubicBezTo>
                  <a:pt x="84" y="118"/>
                  <a:pt x="86" y="121"/>
                  <a:pt x="87" y="122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4"/>
                  <a:pt x="87" y="126"/>
                  <a:pt x="87" y="127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2"/>
                  <a:pt x="83" y="146"/>
                  <a:pt x="84" y="148"/>
                </a:cubicBezTo>
                <a:cubicBezTo>
                  <a:pt x="86" y="150"/>
                  <a:pt x="86" y="151"/>
                  <a:pt x="86" y="151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86" y="160"/>
                  <a:pt x="86" y="160"/>
                  <a:pt x="86" y="160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6"/>
                  <a:pt x="86" y="168"/>
                </a:cubicBezTo>
                <a:cubicBezTo>
                  <a:pt x="85" y="169"/>
                  <a:pt x="85" y="171"/>
                  <a:pt x="85" y="171"/>
                </a:cubicBezTo>
                <a:cubicBezTo>
                  <a:pt x="82" y="171"/>
                  <a:pt x="82" y="171"/>
                  <a:pt x="82" y="171"/>
                </a:cubicBezTo>
                <a:cubicBezTo>
                  <a:pt x="81" y="173"/>
                  <a:pt x="81" y="173"/>
                  <a:pt x="81" y="173"/>
                </a:cubicBezTo>
                <a:cubicBezTo>
                  <a:pt x="86" y="176"/>
                  <a:pt x="86" y="176"/>
                  <a:pt x="86" y="176"/>
                </a:cubicBezTo>
                <a:cubicBezTo>
                  <a:pt x="86" y="176"/>
                  <a:pt x="86" y="178"/>
                  <a:pt x="86" y="179"/>
                </a:cubicBezTo>
                <a:cubicBezTo>
                  <a:pt x="85" y="180"/>
                  <a:pt x="84" y="180"/>
                  <a:pt x="84" y="180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4" y="182"/>
                  <a:pt x="74" y="182"/>
                  <a:pt x="74" y="182"/>
                </a:cubicBezTo>
                <a:cubicBezTo>
                  <a:pt x="74" y="182"/>
                  <a:pt x="82" y="184"/>
                  <a:pt x="81" y="185"/>
                </a:cubicBezTo>
                <a:cubicBezTo>
                  <a:pt x="80" y="187"/>
                  <a:pt x="79" y="186"/>
                  <a:pt x="79" y="186"/>
                </a:cubicBezTo>
                <a:cubicBezTo>
                  <a:pt x="79" y="186"/>
                  <a:pt x="76" y="186"/>
                  <a:pt x="75" y="186"/>
                </a:cubicBezTo>
                <a:cubicBezTo>
                  <a:pt x="75" y="186"/>
                  <a:pt x="72" y="186"/>
                  <a:pt x="72" y="186"/>
                </a:cubicBezTo>
                <a:cubicBezTo>
                  <a:pt x="75" y="191"/>
                  <a:pt x="75" y="191"/>
                  <a:pt x="75" y="191"/>
                </a:cubicBezTo>
                <a:cubicBezTo>
                  <a:pt x="78" y="193"/>
                  <a:pt x="78" y="193"/>
                  <a:pt x="78" y="193"/>
                </a:cubicBezTo>
                <a:cubicBezTo>
                  <a:pt x="78" y="194"/>
                  <a:pt x="78" y="194"/>
                  <a:pt x="78" y="194"/>
                </a:cubicBezTo>
                <a:cubicBezTo>
                  <a:pt x="78" y="194"/>
                  <a:pt x="77" y="196"/>
                  <a:pt x="76" y="196"/>
                </a:cubicBezTo>
                <a:cubicBezTo>
                  <a:pt x="75" y="196"/>
                  <a:pt x="73" y="196"/>
                  <a:pt x="73" y="196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199"/>
                  <a:pt x="76" y="201"/>
                  <a:pt x="76" y="202"/>
                </a:cubicBezTo>
                <a:cubicBezTo>
                  <a:pt x="76" y="202"/>
                  <a:pt x="77" y="207"/>
                  <a:pt x="77" y="207"/>
                </a:cubicBezTo>
                <a:cubicBezTo>
                  <a:pt x="77" y="211"/>
                  <a:pt x="77" y="211"/>
                  <a:pt x="77" y="211"/>
                </a:cubicBezTo>
                <a:cubicBezTo>
                  <a:pt x="76" y="213"/>
                  <a:pt x="76" y="213"/>
                  <a:pt x="76" y="213"/>
                </a:cubicBezTo>
                <a:cubicBezTo>
                  <a:pt x="78" y="216"/>
                  <a:pt x="78" y="216"/>
                  <a:pt x="78" y="216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9" y="223"/>
                  <a:pt x="79" y="223"/>
                  <a:pt x="79" y="223"/>
                </a:cubicBezTo>
                <a:cubicBezTo>
                  <a:pt x="81" y="226"/>
                  <a:pt x="81" y="226"/>
                  <a:pt x="81" y="226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84" y="240"/>
                  <a:pt x="84" y="240"/>
                  <a:pt x="84" y="240"/>
                </a:cubicBezTo>
                <a:cubicBezTo>
                  <a:pt x="84" y="240"/>
                  <a:pt x="86" y="245"/>
                  <a:pt x="86" y="245"/>
                </a:cubicBezTo>
                <a:cubicBezTo>
                  <a:pt x="86" y="245"/>
                  <a:pt x="88" y="249"/>
                  <a:pt x="88" y="249"/>
                </a:cubicBezTo>
                <a:cubicBezTo>
                  <a:pt x="90" y="254"/>
                  <a:pt x="90" y="254"/>
                  <a:pt x="90" y="254"/>
                </a:cubicBezTo>
                <a:cubicBezTo>
                  <a:pt x="90" y="254"/>
                  <a:pt x="89" y="260"/>
                  <a:pt x="89" y="260"/>
                </a:cubicBezTo>
                <a:cubicBezTo>
                  <a:pt x="89" y="261"/>
                  <a:pt x="92" y="266"/>
                  <a:pt x="92" y="266"/>
                </a:cubicBezTo>
                <a:cubicBezTo>
                  <a:pt x="92" y="266"/>
                  <a:pt x="85" y="261"/>
                  <a:pt x="80" y="261"/>
                </a:cubicBezTo>
                <a:cubicBezTo>
                  <a:pt x="75" y="262"/>
                  <a:pt x="68" y="266"/>
                  <a:pt x="66" y="284"/>
                </a:cubicBezTo>
                <a:cubicBezTo>
                  <a:pt x="65" y="303"/>
                  <a:pt x="66" y="339"/>
                  <a:pt x="66" y="340"/>
                </a:cubicBezTo>
                <a:cubicBezTo>
                  <a:pt x="66" y="341"/>
                  <a:pt x="67" y="350"/>
                  <a:pt x="69" y="355"/>
                </a:cubicBezTo>
                <a:cubicBezTo>
                  <a:pt x="71" y="360"/>
                  <a:pt x="79" y="381"/>
                  <a:pt x="82" y="386"/>
                </a:cubicBezTo>
                <a:cubicBezTo>
                  <a:pt x="85" y="391"/>
                  <a:pt x="104" y="421"/>
                  <a:pt x="118" y="396"/>
                </a:cubicBezTo>
                <a:cubicBezTo>
                  <a:pt x="118" y="396"/>
                  <a:pt x="122" y="443"/>
                  <a:pt x="122" y="445"/>
                </a:cubicBezTo>
                <a:cubicBezTo>
                  <a:pt x="121" y="446"/>
                  <a:pt x="121" y="497"/>
                  <a:pt x="121" y="497"/>
                </a:cubicBezTo>
                <a:cubicBezTo>
                  <a:pt x="120" y="498"/>
                  <a:pt x="120" y="498"/>
                  <a:pt x="120" y="498"/>
                </a:cubicBezTo>
                <a:cubicBezTo>
                  <a:pt x="120" y="498"/>
                  <a:pt x="98" y="538"/>
                  <a:pt x="94" y="544"/>
                </a:cubicBezTo>
                <a:cubicBezTo>
                  <a:pt x="94" y="544"/>
                  <a:pt x="83" y="548"/>
                  <a:pt x="75" y="551"/>
                </a:cubicBezTo>
                <a:cubicBezTo>
                  <a:pt x="68" y="555"/>
                  <a:pt x="45" y="566"/>
                  <a:pt x="39" y="570"/>
                </a:cubicBezTo>
                <a:cubicBezTo>
                  <a:pt x="32" y="574"/>
                  <a:pt x="0" y="594"/>
                  <a:pt x="0" y="594"/>
                </a:cubicBezTo>
                <a:cubicBezTo>
                  <a:pt x="0" y="754"/>
                  <a:pt x="0" y="754"/>
                  <a:pt x="0" y="754"/>
                </a:cubicBezTo>
                <a:lnTo>
                  <a:pt x="635" y="75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 bwMode="gray">
          <a:xfrm>
            <a:off x="4932039" y="5695497"/>
            <a:ext cx="3025247" cy="643439"/>
          </a:xfrm>
          <a:prstGeom prst="wedgeRoundRectCallout">
            <a:avLst>
              <a:gd name="adj1" fmla="val 54287"/>
              <a:gd name="adj2" fmla="val 34625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1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адо </a:t>
            </a: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делать, чтобы это было законченным делом, либо тогда его не начинать. Потому что это все начинает походить на дешевый </a:t>
            </a:r>
            <a:r>
              <a:rPr lang="ru-RU" sz="1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пиар</a:t>
            </a:r>
            <a:endParaRPr lang="ru-RU" sz="1000" i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788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Цінності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954560" y="1012757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20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Є зараз</a:t>
            </a:r>
            <a:endParaRPr lang="ru-RU" sz="2000" b="1" dirty="0" err="1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87008" y="1012757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spcBef>
                <a:spcPts val="300"/>
              </a:spcBef>
            </a:pPr>
            <a:r>
              <a:rPr lang="uk-UA" sz="20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Має бути</a:t>
            </a:r>
            <a:endParaRPr lang="ru-RU" sz="2000" b="1" dirty="0" err="1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51620" y="1474634"/>
            <a:ext cx="25202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/>
              <a:t>Прозора</a:t>
            </a:r>
          </a:p>
          <a:p>
            <a:pPr algn="ctr"/>
            <a:r>
              <a:rPr lang="uk-UA" sz="1600" dirty="0" smtClean="0"/>
              <a:t>Проєвропейська</a:t>
            </a:r>
          </a:p>
          <a:p>
            <a:pPr algn="ctr"/>
            <a:r>
              <a:rPr lang="uk-UA" sz="1600" dirty="0" smtClean="0">
                <a:solidFill>
                  <a:schemeClr val="tx2"/>
                </a:solidFill>
              </a:rPr>
              <a:t>Патріотична*</a:t>
            </a:r>
            <a:endParaRPr lang="uk-UA" sz="1600" dirty="0">
              <a:solidFill>
                <a:schemeClr val="tx2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68993" y="2452382"/>
            <a:ext cx="14855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uk-UA" sz="1400" dirty="0" smtClean="0">
                <a:solidFill>
                  <a:schemeClr val="tx2"/>
                </a:solidFill>
              </a:rPr>
              <a:t>Відповідальна </a:t>
            </a:r>
          </a:p>
          <a:p>
            <a:pPr algn="ctr"/>
            <a:r>
              <a:rPr lang="uk-UA" sz="1400" dirty="0" smtClean="0"/>
              <a:t>Консолідована*</a:t>
            </a:r>
            <a:endParaRPr lang="uk-UA" sz="1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6802" y="3125037"/>
            <a:ext cx="3600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/>
              <a:t>Чесна</a:t>
            </a:r>
          </a:p>
          <a:p>
            <a:pPr algn="ctr"/>
            <a:r>
              <a:rPr lang="uk-UA" sz="1400" dirty="0" smtClean="0"/>
              <a:t>Конкурентоздатна</a:t>
            </a:r>
          </a:p>
          <a:p>
            <a:pPr algn="ctr"/>
            <a:r>
              <a:rPr lang="uk-UA" sz="1400" dirty="0" smtClean="0"/>
              <a:t>Інноваційна</a:t>
            </a:r>
          </a:p>
          <a:p>
            <a:pPr algn="ctr"/>
            <a:r>
              <a:rPr lang="uk-UA" sz="1400" dirty="0" smtClean="0"/>
              <a:t>Дистанціюється щодо олігархів</a:t>
            </a:r>
          </a:p>
          <a:p>
            <a:pPr algn="ctr"/>
            <a:r>
              <a:rPr lang="uk-UA" sz="1400" dirty="0" smtClean="0">
                <a:solidFill>
                  <a:schemeClr val="tx2"/>
                </a:solidFill>
              </a:rPr>
              <a:t>Поважає людину</a:t>
            </a:r>
          </a:p>
          <a:p>
            <a:pPr algn="ctr"/>
            <a:r>
              <a:rPr lang="uk-UA" sz="1400" dirty="0" smtClean="0"/>
              <a:t>Сильна</a:t>
            </a:r>
          </a:p>
          <a:p>
            <a:pPr algn="ctr"/>
            <a:r>
              <a:rPr lang="uk-UA" sz="1400" dirty="0" smtClean="0"/>
              <a:t>Об'єднує українців*</a:t>
            </a:r>
            <a:endParaRPr lang="uk-UA" sz="1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364088" y="1547693"/>
            <a:ext cx="2160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600" dirty="0" smtClean="0"/>
              <a:t>Відповідальна </a:t>
            </a:r>
          </a:p>
          <a:p>
            <a:pPr algn="ctr"/>
            <a:r>
              <a:rPr lang="uk-UA" sz="1600" dirty="0" smtClean="0"/>
              <a:t>Поважає людину</a:t>
            </a:r>
          </a:p>
          <a:p>
            <a:pPr algn="ctr"/>
            <a:r>
              <a:rPr lang="uk-UA" sz="1600" dirty="0" smtClean="0">
                <a:solidFill>
                  <a:schemeClr val="accent2"/>
                </a:solidFill>
              </a:rPr>
              <a:t>Патріотична</a:t>
            </a:r>
            <a:endParaRPr lang="uk-UA" sz="1600" dirty="0">
              <a:solidFill>
                <a:schemeClr val="accent2"/>
              </a:solidFill>
            </a:endParaRPr>
          </a:p>
        </p:txBody>
      </p:sp>
      <p:sp>
        <p:nvSpPr>
          <p:cNvPr id="13" name="Блок-схема: объединение 12"/>
          <p:cNvSpPr/>
          <p:nvPr/>
        </p:nvSpPr>
        <p:spPr bwMode="gray">
          <a:xfrm>
            <a:off x="228918" y="1506947"/>
            <a:ext cx="720080" cy="3652426"/>
          </a:xfrm>
          <a:prstGeom prst="flowChartMerg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572000" y="2524925"/>
            <a:ext cx="37444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>
                <a:solidFill>
                  <a:schemeClr val="accent2"/>
                </a:solidFill>
              </a:rPr>
              <a:t>Прозора</a:t>
            </a:r>
          </a:p>
          <a:p>
            <a:pPr algn="ctr"/>
            <a:r>
              <a:rPr lang="uk-UA" sz="1400" dirty="0" smtClean="0"/>
              <a:t>Інноваційна</a:t>
            </a:r>
          </a:p>
          <a:p>
            <a:pPr algn="ctr"/>
            <a:r>
              <a:rPr lang="uk-UA" sz="1400" dirty="0" smtClean="0"/>
              <a:t>Дистанціюється щодо олігархів</a:t>
            </a:r>
          </a:p>
          <a:p>
            <a:pPr algn="ctr"/>
            <a:r>
              <a:rPr lang="uk-UA" sz="1400" dirty="0" smtClean="0"/>
              <a:t>Об'єднує українців</a:t>
            </a:r>
            <a:endParaRPr lang="uk-UA" sz="14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581022" y="3573016"/>
            <a:ext cx="374441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/>
              <a:t>Конкурентоздатна</a:t>
            </a:r>
          </a:p>
          <a:p>
            <a:pPr algn="ctr"/>
            <a:r>
              <a:rPr lang="uk-UA" sz="1400" dirty="0" smtClean="0"/>
              <a:t>Сильна</a:t>
            </a:r>
          </a:p>
          <a:p>
            <a:pPr algn="ctr"/>
            <a:r>
              <a:rPr lang="uk-UA" sz="1400" dirty="0" smtClean="0"/>
              <a:t>Консолідована</a:t>
            </a:r>
            <a:endParaRPr lang="uk-UA" sz="14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627309" y="4463865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1400" dirty="0" smtClean="0"/>
              <a:t>Чесна</a:t>
            </a:r>
          </a:p>
          <a:p>
            <a:pPr algn="ctr"/>
            <a:r>
              <a:rPr lang="uk-UA" sz="1400" dirty="0" smtClean="0">
                <a:solidFill>
                  <a:schemeClr val="accent2"/>
                </a:solidFill>
              </a:rPr>
              <a:t>Проєвропейська</a:t>
            </a:r>
            <a:endParaRPr lang="uk-UA" sz="1400" dirty="0">
              <a:solidFill>
                <a:schemeClr val="accent2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 bwMode="gray">
          <a:xfrm>
            <a:off x="1151620" y="1412776"/>
            <a:ext cx="2520280" cy="1001384"/>
          </a:xfrm>
          <a:prstGeom prst="roundRect">
            <a:avLst/>
          </a:prstGeom>
          <a:noFill/>
          <a:ln w="9525"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 bwMode="gray">
          <a:xfrm>
            <a:off x="5184068" y="1506948"/>
            <a:ext cx="2520280" cy="1001384"/>
          </a:xfrm>
          <a:prstGeom prst="roundRect">
            <a:avLst/>
          </a:prstGeom>
          <a:noFill/>
          <a:ln w="9525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Блок-схема: объединение 21"/>
          <p:cNvSpPr/>
          <p:nvPr/>
        </p:nvSpPr>
        <p:spPr bwMode="gray">
          <a:xfrm>
            <a:off x="8100392" y="1536795"/>
            <a:ext cx="720080" cy="3652426"/>
          </a:xfrm>
          <a:prstGeom prst="flowChartMerge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indent="0" algn="ctr">
              <a:spcBef>
                <a:spcPts val="300"/>
              </a:spcBef>
            </a:pPr>
            <a:endParaRPr lang="ru-RU" sz="1600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Freeform 11"/>
          <p:cNvSpPr>
            <a:spLocks/>
          </p:cNvSpPr>
          <p:nvPr/>
        </p:nvSpPr>
        <p:spPr bwMode="gray">
          <a:xfrm>
            <a:off x="317891" y="5862030"/>
            <a:ext cx="542134" cy="648044"/>
          </a:xfrm>
          <a:custGeom>
            <a:avLst/>
            <a:gdLst>
              <a:gd name="T0" fmla="*/ 2147483647 w 684"/>
              <a:gd name="T1" fmla="*/ 2147483647 h 784"/>
              <a:gd name="T2" fmla="*/ 2147483647 w 684"/>
              <a:gd name="T3" fmla="*/ 2147483647 h 784"/>
              <a:gd name="T4" fmla="*/ 2147483647 w 684"/>
              <a:gd name="T5" fmla="*/ 2147483647 h 784"/>
              <a:gd name="T6" fmla="*/ 2147483647 w 684"/>
              <a:gd name="T7" fmla="*/ 2147483647 h 784"/>
              <a:gd name="T8" fmla="*/ 2147483647 w 684"/>
              <a:gd name="T9" fmla="*/ 2147483647 h 784"/>
              <a:gd name="T10" fmla="*/ 2147483647 w 684"/>
              <a:gd name="T11" fmla="*/ 2147483647 h 784"/>
              <a:gd name="T12" fmla="*/ 2147483647 w 684"/>
              <a:gd name="T13" fmla="*/ 2147483647 h 784"/>
              <a:gd name="T14" fmla="*/ 2147483647 w 684"/>
              <a:gd name="T15" fmla="*/ 2147483647 h 784"/>
              <a:gd name="T16" fmla="*/ 2147483647 w 684"/>
              <a:gd name="T17" fmla="*/ 2147483647 h 784"/>
              <a:gd name="T18" fmla="*/ 2147483647 w 684"/>
              <a:gd name="T19" fmla="*/ 2147483647 h 784"/>
              <a:gd name="T20" fmla="*/ 2147483647 w 684"/>
              <a:gd name="T21" fmla="*/ 2147483647 h 784"/>
              <a:gd name="T22" fmla="*/ 2147483647 w 684"/>
              <a:gd name="T23" fmla="*/ 2147483647 h 784"/>
              <a:gd name="T24" fmla="*/ 2147483647 w 684"/>
              <a:gd name="T25" fmla="*/ 2147483647 h 784"/>
              <a:gd name="T26" fmla="*/ 2147483647 w 684"/>
              <a:gd name="T27" fmla="*/ 2147483647 h 784"/>
              <a:gd name="T28" fmla="*/ 2147483647 w 684"/>
              <a:gd name="T29" fmla="*/ 2147483647 h 784"/>
              <a:gd name="T30" fmla="*/ 2147483647 w 684"/>
              <a:gd name="T31" fmla="*/ 2147483647 h 784"/>
              <a:gd name="T32" fmla="*/ 2147483647 w 684"/>
              <a:gd name="T33" fmla="*/ 2147483647 h 784"/>
              <a:gd name="T34" fmla="*/ 2147483647 w 684"/>
              <a:gd name="T35" fmla="*/ 2147483647 h 784"/>
              <a:gd name="T36" fmla="*/ 2147483647 w 684"/>
              <a:gd name="T37" fmla="*/ 2147483647 h 784"/>
              <a:gd name="T38" fmla="*/ 2147483647 w 684"/>
              <a:gd name="T39" fmla="*/ 2147483647 h 784"/>
              <a:gd name="T40" fmla="*/ 2147483647 w 684"/>
              <a:gd name="T41" fmla="*/ 2147483647 h 784"/>
              <a:gd name="T42" fmla="*/ 2147483647 w 684"/>
              <a:gd name="T43" fmla="*/ 2147483647 h 784"/>
              <a:gd name="T44" fmla="*/ 2147483647 w 684"/>
              <a:gd name="T45" fmla="*/ 2147483647 h 784"/>
              <a:gd name="T46" fmla="*/ 2147483647 w 684"/>
              <a:gd name="T47" fmla="*/ 2147483647 h 784"/>
              <a:gd name="T48" fmla="*/ 2147483647 w 684"/>
              <a:gd name="T49" fmla="*/ 2147483647 h 784"/>
              <a:gd name="T50" fmla="*/ 2147483647 w 684"/>
              <a:gd name="T51" fmla="*/ 2147483647 h 784"/>
              <a:gd name="T52" fmla="*/ 2147483647 w 684"/>
              <a:gd name="T53" fmla="*/ 2147483647 h 784"/>
              <a:gd name="T54" fmla="*/ 2147483647 w 684"/>
              <a:gd name="T55" fmla="*/ 2147483647 h 784"/>
              <a:gd name="T56" fmla="*/ 2147483647 w 684"/>
              <a:gd name="T57" fmla="*/ 2147483647 h 784"/>
              <a:gd name="T58" fmla="*/ 2147483647 w 684"/>
              <a:gd name="T59" fmla="*/ 2147483647 h 784"/>
              <a:gd name="T60" fmla="*/ 2147483647 w 684"/>
              <a:gd name="T61" fmla="*/ 2147483647 h 784"/>
              <a:gd name="T62" fmla="*/ 2147483647 w 684"/>
              <a:gd name="T63" fmla="*/ 2147483647 h 784"/>
              <a:gd name="T64" fmla="*/ 2147483647 w 684"/>
              <a:gd name="T65" fmla="*/ 2147483647 h 784"/>
              <a:gd name="T66" fmla="*/ 2147483647 w 684"/>
              <a:gd name="T67" fmla="*/ 2147483647 h 784"/>
              <a:gd name="T68" fmla="*/ 2147483647 w 684"/>
              <a:gd name="T69" fmla="*/ 2147483647 h 784"/>
              <a:gd name="T70" fmla="*/ 2147483647 w 684"/>
              <a:gd name="T71" fmla="*/ 2147483647 h 784"/>
              <a:gd name="T72" fmla="*/ 2147483647 w 684"/>
              <a:gd name="T73" fmla="*/ 2147483647 h 784"/>
              <a:gd name="T74" fmla="*/ 2147483647 w 684"/>
              <a:gd name="T75" fmla="*/ 2147483647 h 784"/>
              <a:gd name="T76" fmla="*/ 2147483647 w 684"/>
              <a:gd name="T77" fmla="*/ 2147483647 h 784"/>
              <a:gd name="T78" fmla="*/ 2147483647 w 684"/>
              <a:gd name="T79" fmla="*/ 2147483647 h 784"/>
              <a:gd name="T80" fmla="*/ 2147483647 w 684"/>
              <a:gd name="T81" fmla="*/ 2147483647 h 784"/>
              <a:gd name="T82" fmla="*/ 2147483647 w 684"/>
              <a:gd name="T83" fmla="*/ 2147483647 h 784"/>
              <a:gd name="T84" fmla="*/ 2147483647 w 684"/>
              <a:gd name="T85" fmla="*/ 2147483647 h 784"/>
              <a:gd name="T86" fmla="*/ 2147483647 w 684"/>
              <a:gd name="T87" fmla="*/ 2147483647 h 784"/>
              <a:gd name="T88" fmla="*/ 2147483647 w 684"/>
              <a:gd name="T89" fmla="*/ 2147483647 h 784"/>
              <a:gd name="T90" fmla="*/ 2147483647 w 684"/>
              <a:gd name="T91" fmla="*/ 2147483647 h 784"/>
              <a:gd name="T92" fmla="*/ 2147483647 w 684"/>
              <a:gd name="T93" fmla="*/ 2147483647 h 784"/>
              <a:gd name="T94" fmla="*/ 2147483647 w 684"/>
              <a:gd name="T95" fmla="*/ 2147483647 h 784"/>
              <a:gd name="T96" fmla="*/ 2147483647 w 684"/>
              <a:gd name="T97" fmla="*/ 2147483647 h 784"/>
              <a:gd name="T98" fmla="*/ 2147483647 w 684"/>
              <a:gd name="T99" fmla="*/ 2147483647 h 784"/>
              <a:gd name="T100" fmla="*/ 2147483647 w 684"/>
              <a:gd name="T101" fmla="*/ 2147483647 h 784"/>
              <a:gd name="T102" fmla="*/ 2147483647 w 684"/>
              <a:gd name="T103" fmla="*/ 2147483647 h 784"/>
              <a:gd name="T104" fmla="*/ 2147483647 w 684"/>
              <a:gd name="T105" fmla="*/ 2147483647 h 784"/>
              <a:gd name="T106" fmla="*/ 2147483647 w 684"/>
              <a:gd name="T107" fmla="*/ 2147483647 h 784"/>
              <a:gd name="T108" fmla="*/ 2147483647 w 684"/>
              <a:gd name="T109" fmla="*/ 2147483647 h 784"/>
              <a:gd name="T110" fmla="*/ 2147483647 w 684"/>
              <a:gd name="T111" fmla="*/ 2147483647 h 784"/>
              <a:gd name="T112" fmla="*/ 2147483647 w 684"/>
              <a:gd name="T113" fmla="*/ 2147483647 h 784"/>
              <a:gd name="T114" fmla="*/ 2147483647 w 684"/>
              <a:gd name="T115" fmla="*/ 2147483647 h 784"/>
              <a:gd name="T116" fmla="*/ 2147483647 w 684"/>
              <a:gd name="T117" fmla="*/ 2147483647 h 784"/>
              <a:gd name="T118" fmla="*/ 2147483647 w 684"/>
              <a:gd name="T119" fmla="*/ 2147483647 h 784"/>
              <a:gd name="T120" fmla="*/ 2147483647 w 684"/>
              <a:gd name="T121" fmla="*/ 2147483647 h 784"/>
              <a:gd name="T122" fmla="*/ 2147483647 w 684"/>
              <a:gd name="T123" fmla="*/ 2147483647 h 784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684"/>
              <a:gd name="T187" fmla="*/ 0 h 784"/>
              <a:gd name="T188" fmla="*/ 684 w 684"/>
              <a:gd name="T189" fmla="*/ 784 h 784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684" h="784">
                <a:moveTo>
                  <a:pt x="0" y="783"/>
                </a:moveTo>
                <a:cubicBezTo>
                  <a:pt x="0" y="532"/>
                  <a:pt x="0" y="532"/>
                  <a:pt x="0" y="532"/>
                </a:cubicBezTo>
                <a:cubicBezTo>
                  <a:pt x="0" y="532"/>
                  <a:pt x="54" y="510"/>
                  <a:pt x="78" y="504"/>
                </a:cubicBezTo>
                <a:cubicBezTo>
                  <a:pt x="102" y="498"/>
                  <a:pt x="112" y="491"/>
                  <a:pt x="115" y="490"/>
                </a:cubicBezTo>
                <a:cubicBezTo>
                  <a:pt x="117" y="488"/>
                  <a:pt x="133" y="478"/>
                  <a:pt x="136" y="476"/>
                </a:cubicBezTo>
                <a:cubicBezTo>
                  <a:pt x="138" y="474"/>
                  <a:pt x="159" y="458"/>
                  <a:pt x="167" y="438"/>
                </a:cubicBezTo>
                <a:cubicBezTo>
                  <a:pt x="167" y="438"/>
                  <a:pt x="172" y="427"/>
                  <a:pt x="193" y="422"/>
                </a:cubicBezTo>
                <a:cubicBezTo>
                  <a:pt x="193" y="422"/>
                  <a:pt x="198" y="415"/>
                  <a:pt x="201" y="412"/>
                </a:cubicBezTo>
                <a:cubicBezTo>
                  <a:pt x="201" y="412"/>
                  <a:pt x="201" y="390"/>
                  <a:pt x="200" y="384"/>
                </a:cubicBezTo>
                <a:cubicBezTo>
                  <a:pt x="199" y="379"/>
                  <a:pt x="198" y="360"/>
                  <a:pt x="198" y="357"/>
                </a:cubicBezTo>
                <a:cubicBezTo>
                  <a:pt x="198" y="354"/>
                  <a:pt x="198" y="333"/>
                  <a:pt x="196" y="332"/>
                </a:cubicBezTo>
                <a:cubicBezTo>
                  <a:pt x="195" y="331"/>
                  <a:pt x="189" y="330"/>
                  <a:pt x="188" y="330"/>
                </a:cubicBezTo>
                <a:cubicBezTo>
                  <a:pt x="187" y="330"/>
                  <a:pt x="180" y="329"/>
                  <a:pt x="177" y="327"/>
                </a:cubicBezTo>
                <a:cubicBezTo>
                  <a:pt x="175" y="324"/>
                  <a:pt x="173" y="322"/>
                  <a:pt x="172" y="317"/>
                </a:cubicBezTo>
                <a:cubicBezTo>
                  <a:pt x="172" y="317"/>
                  <a:pt x="170" y="311"/>
                  <a:pt x="169" y="308"/>
                </a:cubicBezTo>
                <a:cubicBezTo>
                  <a:pt x="169" y="308"/>
                  <a:pt x="165" y="292"/>
                  <a:pt x="164" y="285"/>
                </a:cubicBezTo>
                <a:cubicBezTo>
                  <a:pt x="164" y="285"/>
                  <a:pt x="164" y="278"/>
                  <a:pt x="161" y="274"/>
                </a:cubicBezTo>
                <a:cubicBezTo>
                  <a:pt x="158" y="270"/>
                  <a:pt x="156" y="267"/>
                  <a:pt x="156" y="265"/>
                </a:cubicBezTo>
                <a:cubicBezTo>
                  <a:pt x="155" y="263"/>
                  <a:pt x="153" y="238"/>
                  <a:pt x="165" y="234"/>
                </a:cubicBezTo>
                <a:cubicBezTo>
                  <a:pt x="165" y="232"/>
                  <a:pt x="165" y="232"/>
                  <a:pt x="165" y="232"/>
                </a:cubicBezTo>
                <a:cubicBezTo>
                  <a:pt x="163" y="232"/>
                  <a:pt x="163" y="232"/>
                  <a:pt x="163" y="232"/>
                </a:cubicBezTo>
                <a:cubicBezTo>
                  <a:pt x="163" y="230"/>
                  <a:pt x="163" y="230"/>
                  <a:pt x="163" y="230"/>
                </a:cubicBezTo>
                <a:cubicBezTo>
                  <a:pt x="161" y="232"/>
                  <a:pt x="161" y="232"/>
                  <a:pt x="161" y="232"/>
                </a:cubicBezTo>
                <a:cubicBezTo>
                  <a:pt x="163" y="228"/>
                  <a:pt x="163" y="228"/>
                  <a:pt x="163" y="228"/>
                </a:cubicBezTo>
                <a:cubicBezTo>
                  <a:pt x="160" y="229"/>
                  <a:pt x="160" y="229"/>
                  <a:pt x="160" y="229"/>
                </a:cubicBezTo>
                <a:cubicBezTo>
                  <a:pt x="163" y="226"/>
                  <a:pt x="163" y="226"/>
                  <a:pt x="163" y="226"/>
                </a:cubicBezTo>
                <a:cubicBezTo>
                  <a:pt x="160" y="226"/>
                  <a:pt x="160" y="226"/>
                  <a:pt x="160" y="226"/>
                </a:cubicBezTo>
                <a:cubicBezTo>
                  <a:pt x="163" y="222"/>
                  <a:pt x="163" y="222"/>
                  <a:pt x="163" y="222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163" y="219"/>
                  <a:pt x="163" y="219"/>
                  <a:pt x="163" y="219"/>
                </a:cubicBezTo>
                <a:cubicBezTo>
                  <a:pt x="161" y="220"/>
                  <a:pt x="161" y="220"/>
                  <a:pt x="161" y="220"/>
                </a:cubicBezTo>
                <a:cubicBezTo>
                  <a:pt x="162" y="216"/>
                  <a:pt x="162" y="216"/>
                  <a:pt x="162" y="216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63" y="212"/>
                  <a:pt x="163" y="212"/>
                  <a:pt x="163" y="212"/>
                </a:cubicBezTo>
                <a:cubicBezTo>
                  <a:pt x="161" y="213"/>
                  <a:pt x="161" y="213"/>
                  <a:pt x="161" y="213"/>
                </a:cubicBezTo>
                <a:cubicBezTo>
                  <a:pt x="162" y="208"/>
                  <a:pt x="162" y="208"/>
                  <a:pt x="162" y="208"/>
                </a:cubicBezTo>
                <a:cubicBezTo>
                  <a:pt x="159" y="211"/>
                  <a:pt x="159" y="211"/>
                  <a:pt x="159" y="211"/>
                </a:cubicBezTo>
                <a:cubicBezTo>
                  <a:pt x="162" y="206"/>
                  <a:pt x="162" y="206"/>
                  <a:pt x="162" y="206"/>
                </a:cubicBezTo>
                <a:cubicBezTo>
                  <a:pt x="159" y="209"/>
                  <a:pt x="159" y="209"/>
                  <a:pt x="159" y="209"/>
                </a:cubicBezTo>
                <a:cubicBezTo>
                  <a:pt x="162" y="203"/>
                  <a:pt x="162" y="203"/>
                  <a:pt x="162" y="203"/>
                </a:cubicBezTo>
                <a:cubicBezTo>
                  <a:pt x="162" y="203"/>
                  <a:pt x="160" y="204"/>
                  <a:pt x="160" y="203"/>
                </a:cubicBezTo>
                <a:cubicBezTo>
                  <a:pt x="160" y="202"/>
                  <a:pt x="162" y="200"/>
                  <a:pt x="162" y="200"/>
                </a:cubicBezTo>
                <a:cubicBezTo>
                  <a:pt x="160" y="197"/>
                  <a:pt x="160" y="197"/>
                  <a:pt x="160" y="197"/>
                </a:cubicBezTo>
                <a:cubicBezTo>
                  <a:pt x="161" y="195"/>
                  <a:pt x="161" y="195"/>
                  <a:pt x="161" y="195"/>
                </a:cubicBezTo>
                <a:cubicBezTo>
                  <a:pt x="159" y="195"/>
                  <a:pt x="159" y="195"/>
                  <a:pt x="159" y="195"/>
                </a:cubicBezTo>
                <a:cubicBezTo>
                  <a:pt x="161" y="193"/>
                  <a:pt x="161" y="193"/>
                  <a:pt x="161" y="193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161" y="191"/>
                  <a:pt x="161" y="191"/>
                  <a:pt x="161" y="191"/>
                </a:cubicBezTo>
                <a:cubicBezTo>
                  <a:pt x="159" y="192"/>
                  <a:pt x="159" y="192"/>
                  <a:pt x="159" y="192"/>
                </a:cubicBezTo>
                <a:cubicBezTo>
                  <a:pt x="160" y="189"/>
                  <a:pt x="160" y="189"/>
                  <a:pt x="160" y="189"/>
                </a:cubicBezTo>
                <a:cubicBezTo>
                  <a:pt x="158" y="190"/>
                  <a:pt x="158" y="190"/>
                  <a:pt x="158" y="190"/>
                </a:cubicBezTo>
                <a:cubicBezTo>
                  <a:pt x="160" y="186"/>
                  <a:pt x="160" y="186"/>
                  <a:pt x="160" y="186"/>
                </a:cubicBezTo>
                <a:cubicBezTo>
                  <a:pt x="158" y="186"/>
                  <a:pt x="158" y="186"/>
                  <a:pt x="158" y="186"/>
                </a:cubicBezTo>
                <a:cubicBezTo>
                  <a:pt x="159" y="184"/>
                  <a:pt x="159" y="184"/>
                  <a:pt x="159" y="184"/>
                </a:cubicBezTo>
                <a:cubicBezTo>
                  <a:pt x="159" y="184"/>
                  <a:pt x="157" y="184"/>
                  <a:pt x="158" y="184"/>
                </a:cubicBezTo>
                <a:cubicBezTo>
                  <a:pt x="159" y="183"/>
                  <a:pt x="160" y="182"/>
                  <a:pt x="160" y="182"/>
                </a:cubicBezTo>
                <a:cubicBezTo>
                  <a:pt x="157" y="181"/>
                  <a:pt x="157" y="181"/>
                  <a:pt x="157" y="181"/>
                </a:cubicBezTo>
                <a:cubicBezTo>
                  <a:pt x="158" y="180"/>
                  <a:pt x="158" y="180"/>
                  <a:pt x="158" y="180"/>
                </a:cubicBezTo>
                <a:cubicBezTo>
                  <a:pt x="158" y="180"/>
                  <a:pt x="155" y="180"/>
                  <a:pt x="155" y="180"/>
                </a:cubicBezTo>
                <a:cubicBezTo>
                  <a:pt x="156" y="179"/>
                  <a:pt x="160" y="177"/>
                  <a:pt x="159" y="177"/>
                </a:cubicBezTo>
                <a:cubicBezTo>
                  <a:pt x="158" y="177"/>
                  <a:pt x="156" y="176"/>
                  <a:pt x="156" y="176"/>
                </a:cubicBezTo>
                <a:cubicBezTo>
                  <a:pt x="157" y="175"/>
                  <a:pt x="157" y="175"/>
                  <a:pt x="157" y="175"/>
                </a:cubicBezTo>
                <a:cubicBezTo>
                  <a:pt x="157" y="175"/>
                  <a:pt x="156" y="173"/>
                  <a:pt x="156" y="173"/>
                </a:cubicBezTo>
                <a:cubicBezTo>
                  <a:pt x="156" y="172"/>
                  <a:pt x="156" y="171"/>
                  <a:pt x="156" y="171"/>
                </a:cubicBezTo>
                <a:cubicBezTo>
                  <a:pt x="156" y="171"/>
                  <a:pt x="156" y="171"/>
                  <a:pt x="156" y="171"/>
                </a:cubicBezTo>
                <a:cubicBezTo>
                  <a:pt x="158" y="166"/>
                  <a:pt x="158" y="166"/>
                  <a:pt x="158" y="166"/>
                </a:cubicBezTo>
                <a:cubicBezTo>
                  <a:pt x="157" y="166"/>
                  <a:pt x="157" y="166"/>
                  <a:pt x="157" y="166"/>
                </a:cubicBezTo>
                <a:cubicBezTo>
                  <a:pt x="158" y="164"/>
                  <a:pt x="158" y="164"/>
                  <a:pt x="158" y="164"/>
                </a:cubicBezTo>
                <a:cubicBezTo>
                  <a:pt x="155" y="164"/>
                  <a:pt x="155" y="164"/>
                  <a:pt x="155" y="164"/>
                </a:cubicBezTo>
                <a:cubicBezTo>
                  <a:pt x="159" y="161"/>
                  <a:pt x="159" y="161"/>
                  <a:pt x="159" y="161"/>
                </a:cubicBezTo>
                <a:cubicBezTo>
                  <a:pt x="155" y="161"/>
                  <a:pt x="155" y="161"/>
                  <a:pt x="155" y="161"/>
                </a:cubicBezTo>
                <a:cubicBezTo>
                  <a:pt x="158" y="158"/>
                  <a:pt x="158" y="158"/>
                  <a:pt x="158" y="158"/>
                </a:cubicBezTo>
                <a:cubicBezTo>
                  <a:pt x="153" y="160"/>
                  <a:pt x="153" y="160"/>
                  <a:pt x="153" y="160"/>
                </a:cubicBezTo>
                <a:cubicBezTo>
                  <a:pt x="158" y="157"/>
                  <a:pt x="158" y="157"/>
                  <a:pt x="158" y="157"/>
                </a:cubicBezTo>
                <a:cubicBezTo>
                  <a:pt x="151" y="159"/>
                  <a:pt x="151" y="159"/>
                  <a:pt x="151" y="159"/>
                </a:cubicBezTo>
                <a:cubicBezTo>
                  <a:pt x="161" y="152"/>
                  <a:pt x="161" y="152"/>
                  <a:pt x="161" y="152"/>
                </a:cubicBezTo>
                <a:cubicBezTo>
                  <a:pt x="160" y="152"/>
                  <a:pt x="160" y="152"/>
                  <a:pt x="160" y="152"/>
                </a:cubicBezTo>
                <a:cubicBezTo>
                  <a:pt x="152" y="154"/>
                  <a:pt x="152" y="154"/>
                  <a:pt x="152" y="154"/>
                </a:cubicBezTo>
                <a:cubicBezTo>
                  <a:pt x="159" y="151"/>
                  <a:pt x="159" y="151"/>
                  <a:pt x="159" y="151"/>
                </a:cubicBezTo>
                <a:cubicBezTo>
                  <a:pt x="149" y="150"/>
                  <a:pt x="149" y="150"/>
                  <a:pt x="149" y="150"/>
                </a:cubicBezTo>
                <a:cubicBezTo>
                  <a:pt x="158" y="149"/>
                  <a:pt x="158" y="149"/>
                  <a:pt x="158" y="149"/>
                </a:cubicBezTo>
                <a:cubicBezTo>
                  <a:pt x="157" y="147"/>
                  <a:pt x="157" y="147"/>
                  <a:pt x="157" y="147"/>
                </a:cubicBezTo>
                <a:cubicBezTo>
                  <a:pt x="158" y="145"/>
                  <a:pt x="158" y="145"/>
                  <a:pt x="158" y="145"/>
                </a:cubicBezTo>
                <a:cubicBezTo>
                  <a:pt x="154" y="146"/>
                  <a:pt x="154" y="146"/>
                  <a:pt x="154" y="146"/>
                </a:cubicBezTo>
                <a:cubicBezTo>
                  <a:pt x="158" y="144"/>
                  <a:pt x="158" y="144"/>
                  <a:pt x="158" y="144"/>
                </a:cubicBezTo>
                <a:cubicBezTo>
                  <a:pt x="151" y="143"/>
                  <a:pt x="151" y="143"/>
                  <a:pt x="151" y="143"/>
                </a:cubicBezTo>
                <a:cubicBezTo>
                  <a:pt x="158" y="142"/>
                  <a:pt x="158" y="142"/>
                  <a:pt x="158" y="142"/>
                </a:cubicBezTo>
                <a:cubicBezTo>
                  <a:pt x="150" y="141"/>
                  <a:pt x="150" y="141"/>
                  <a:pt x="150" y="141"/>
                </a:cubicBezTo>
                <a:cubicBezTo>
                  <a:pt x="158" y="141"/>
                  <a:pt x="158" y="141"/>
                  <a:pt x="158" y="141"/>
                </a:cubicBezTo>
                <a:cubicBezTo>
                  <a:pt x="160" y="139"/>
                  <a:pt x="160" y="139"/>
                  <a:pt x="160" y="139"/>
                </a:cubicBezTo>
                <a:cubicBezTo>
                  <a:pt x="158" y="139"/>
                  <a:pt x="158" y="139"/>
                  <a:pt x="158" y="139"/>
                </a:cubicBezTo>
                <a:cubicBezTo>
                  <a:pt x="156" y="138"/>
                  <a:pt x="156" y="138"/>
                  <a:pt x="156" y="138"/>
                </a:cubicBezTo>
                <a:cubicBezTo>
                  <a:pt x="158" y="138"/>
                  <a:pt x="158" y="138"/>
                  <a:pt x="158" y="138"/>
                </a:cubicBezTo>
                <a:cubicBezTo>
                  <a:pt x="161" y="138"/>
                  <a:pt x="161" y="138"/>
                  <a:pt x="161" y="138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6" y="136"/>
                  <a:pt x="166" y="136"/>
                  <a:pt x="166" y="136"/>
                </a:cubicBezTo>
                <a:cubicBezTo>
                  <a:pt x="161" y="136"/>
                  <a:pt x="161" y="136"/>
                  <a:pt x="161" y="136"/>
                </a:cubicBezTo>
                <a:cubicBezTo>
                  <a:pt x="158" y="136"/>
                  <a:pt x="158" y="136"/>
                  <a:pt x="158" y="136"/>
                </a:cubicBezTo>
                <a:cubicBezTo>
                  <a:pt x="157" y="135"/>
                  <a:pt x="157" y="135"/>
                  <a:pt x="157" y="135"/>
                </a:cubicBezTo>
                <a:cubicBezTo>
                  <a:pt x="161" y="134"/>
                  <a:pt x="161" y="134"/>
                  <a:pt x="161" y="134"/>
                </a:cubicBezTo>
                <a:cubicBezTo>
                  <a:pt x="163" y="133"/>
                  <a:pt x="163" y="133"/>
                  <a:pt x="163" y="133"/>
                </a:cubicBezTo>
                <a:cubicBezTo>
                  <a:pt x="162" y="133"/>
                  <a:pt x="162" y="133"/>
                  <a:pt x="162" y="133"/>
                </a:cubicBezTo>
                <a:cubicBezTo>
                  <a:pt x="162" y="133"/>
                  <a:pt x="162" y="132"/>
                  <a:pt x="161" y="132"/>
                </a:cubicBezTo>
                <a:cubicBezTo>
                  <a:pt x="160" y="132"/>
                  <a:pt x="160" y="132"/>
                  <a:pt x="160" y="132"/>
                </a:cubicBezTo>
                <a:cubicBezTo>
                  <a:pt x="160" y="132"/>
                  <a:pt x="157" y="132"/>
                  <a:pt x="155" y="132"/>
                </a:cubicBezTo>
                <a:cubicBezTo>
                  <a:pt x="154" y="132"/>
                  <a:pt x="152" y="132"/>
                  <a:pt x="152" y="132"/>
                </a:cubicBezTo>
                <a:cubicBezTo>
                  <a:pt x="157" y="130"/>
                  <a:pt x="157" y="130"/>
                  <a:pt x="157" y="130"/>
                </a:cubicBezTo>
                <a:cubicBezTo>
                  <a:pt x="161" y="129"/>
                  <a:pt x="161" y="129"/>
                  <a:pt x="161" y="129"/>
                </a:cubicBezTo>
                <a:cubicBezTo>
                  <a:pt x="163" y="128"/>
                  <a:pt x="163" y="128"/>
                  <a:pt x="163" y="128"/>
                </a:cubicBezTo>
                <a:cubicBezTo>
                  <a:pt x="164" y="127"/>
                  <a:pt x="164" y="127"/>
                  <a:pt x="164" y="127"/>
                </a:cubicBezTo>
                <a:cubicBezTo>
                  <a:pt x="159" y="127"/>
                  <a:pt x="159" y="127"/>
                  <a:pt x="159" y="127"/>
                </a:cubicBezTo>
                <a:cubicBezTo>
                  <a:pt x="156" y="126"/>
                  <a:pt x="156" y="126"/>
                  <a:pt x="156" y="126"/>
                </a:cubicBezTo>
                <a:cubicBezTo>
                  <a:pt x="156" y="125"/>
                  <a:pt x="156" y="125"/>
                  <a:pt x="156" y="125"/>
                </a:cubicBezTo>
                <a:cubicBezTo>
                  <a:pt x="161" y="124"/>
                  <a:pt x="161" y="124"/>
                  <a:pt x="161" y="124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0" y="124"/>
                  <a:pt x="160" y="124"/>
                  <a:pt x="160" y="124"/>
                </a:cubicBezTo>
                <a:cubicBezTo>
                  <a:pt x="158" y="123"/>
                  <a:pt x="158" y="123"/>
                  <a:pt x="158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5" y="122"/>
                  <a:pt x="165" y="122"/>
                  <a:pt x="165" y="122"/>
                </a:cubicBezTo>
                <a:cubicBezTo>
                  <a:pt x="165" y="121"/>
                  <a:pt x="165" y="121"/>
                  <a:pt x="165" y="121"/>
                </a:cubicBezTo>
                <a:cubicBezTo>
                  <a:pt x="161" y="120"/>
                  <a:pt x="161" y="120"/>
                  <a:pt x="161" y="120"/>
                </a:cubicBezTo>
                <a:cubicBezTo>
                  <a:pt x="159" y="119"/>
                  <a:pt x="159" y="119"/>
                  <a:pt x="159" y="119"/>
                </a:cubicBezTo>
                <a:cubicBezTo>
                  <a:pt x="161" y="119"/>
                  <a:pt x="161" y="119"/>
                  <a:pt x="161" y="119"/>
                </a:cubicBezTo>
                <a:cubicBezTo>
                  <a:pt x="152" y="117"/>
                  <a:pt x="152" y="117"/>
                  <a:pt x="152" y="117"/>
                </a:cubicBezTo>
                <a:cubicBezTo>
                  <a:pt x="161" y="118"/>
                  <a:pt x="161" y="118"/>
                  <a:pt x="161" y="118"/>
                </a:cubicBezTo>
                <a:cubicBezTo>
                  <a:pt x="162" y="118"/>
                  <a:pt x="162" y="118"/>
                  <a:pt x="162" y="118"/>
                </a:cubicBezTo>
                <a:cubicBezTo>
                  <a:pt x="157" y="116"/>
                  <a:pt x="157" y="116"/>
                  <a:pt x="157" y="116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0" y="118"/>
                  <a:pt x="170" y="118"/>
                  <a:pt x="170" y="118"/>
                </a:cubicBezTo>
                <a:cubicBezTo>
                  <a:pt x="168" y="116"/>
                  <a:pt x="168" y="116"/>
                  <a:pt x="168" y="116"/>
                </a:cubicBezTo>
                <a:cubicBezTo>
                  <a:pt x="168" y="116"/>
                  <a:pt x="166" y="116"/>
                  <a:pt x="164" y="115"/>
                </a:cubicBezTo>
                <a:cubicBezTo>
                  <a:pt x="163" y="114"/>
                  <a:pt x="161" y="113"/>
                  <a:pt x="161" y="113"/>
                </a:cubicBezTo>
                <a:cubicBezTo>
                  <a:pt x="159" y="113"/>
                  <a:pt x="159" y="113"/>
                  <a:pt x="159" y="113"/>
                </a:cubicBezTo>
                <a:cubicBezTo>
                  <a:pt x="157" y="111"/>
                  <a:pt x="157" y="111"/>
                  <a:pt x="157" y="111"/>
                </a:cubicBezTo>
                <a:cubicBezTo>
                  <a:pt x="151" y="109"/>
                  <a:pt x="151" y="109"/>
                  <a:pt x="151" y="109"/>
                </a:cubicBezTo>
                <a:cubicBezTo>
                  <a:pt x="160" y="111"/>
                  <a:pt x="160" y="111"/>
                  <a:pt x="160" y="111"/>
                </a:cubicBezTo>
                <a:cubicBezTo>
                  <a:pt x="158" y="109"/>
                  <a:pt x="158" y="109"/>
                  <a:pt x="158" y="109"/>
                </a:cubicBezTo>
                <a:cubicBezTo>
                  <a:pt x="153" y="107"/>
                  <a:pt x="153" y="107"/>
                  <a:pt x="153" y="107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63" y="109"/>
                  <a:pt x="163" y="109"/>
                  <a:pt x="163" y="109"/>
                </a:cubicBezTo>
                <a:cubicBezTo>
                  <a:pt x="165" y="108"/>
                  <a:pt x="165" y="108"/>
                  <a:pt x="165" y="108"/>
                </a:cubicBezTo>
                <a:cubicBezTo>
                  <a:pt x="167" y="106"/>
                  <a:pt x="167" y="106"/>
                  <a:pt x="167" y="106"/>
                </a:cubicBezTo>
                <a:cubicBezTo>
                  <a:pt x="156" y="102"/>
                  <a:pt x="156" y="102"/>
                  <a:pt x="156" y="102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8" y="105"/>
                  <a:pt x="168" y="105"/>
                  <a:pt x="168" y="105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68" y="102"/>
                  <a:pt x="168" y="102"/>
                  <a:pt x="168" y="102"/>
                </a:cubicBezTo>
                <a:cubicBezTo>
                  <a:pt x="163" y="100"/>
                  <a:pt x="163" y="100"/>
                  <a:pt x="163" y="100"/>
                </a:cubicBezTo>
                <a:cubicBezTo>
                  <a:pt x="160" y="98"/>
                  <a:pt x="160" y="98"/>
                  <a:pt x="160" y="98"/>
                </a:cubicBezTo>
                <a:cubicBezTo>
                  <a:pt x="167" y="99"/>
                  <a:pt x="167" y="99"/>
                  <a:pt x="167" y="99"/>
                </a:cubicBezTo>
                <a:cubicBezTo>
                  <a:pt x="169" y="99"/>
                  <a:pt x="169" y="99"/>
                  <a:pt x="169" y="99"/>
                </a:cubicBezTo>
                <a:cubicBezTo>
                  <a:pt x="162" y="95"/>
                  <a:pt x="162" y="95"/>
                  <a:pt x="162" y="95"/>
                </a:cubicBezTo>
                <a:cubicBezTo>
                  <a:pt x="177" y="99"/>
                  <a:pt x="177" y="99"/>
                  <a:pt x="177" y="99"/>
                </a:cubicBezTo>
                <a:cubicBezTo>
                  <a:pt x="177" y="98"/>
                  <a:pt x="177" y="98"/>
                  <a:pt x="177" y="98"/>
                </a:cubicBezTo>
                <a:cubicBezTo>
                  <a:pt x="157" y="89"/>
                  <a:pt x="157" y="89"/>
                  <a:pt x="157" y="89"/>
                </a:cubicBezTo>
                <a:cubicBezTo>
                  <a:pt x="173" y="95"/>
                  <a:pt x="173" y="95"/>
                  <a:pt x="173" y="95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58" y="85"/>
                  <a:pt x="158" y="85"/>
                  <a:pt x="158" y="85"/>
                </a:cubicBezTo>
                <a:cubicBezTo>
                  <a:pt x="175" y="93"/>
                  <a:pt x="175" y="93"/>
                  <a:pt x="175" y="93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59" y="83"/>
                  <a:pt x="159" y="83"/>
                  <a:pt x="159" y="83"/>
                </a:cubicBezTo>
                <a:cubicBezTo>
                  <a:pt x="172" y="88"/>
                  <a:pt x="172" y="88"/>
                  <a:pt x="172" y="88"/>
                </a:cubicBezTo>
                <a:cubicBezTo>
                  <a:pt x="163" y="82"/>
                  <a:pt x="163" y="82"/>
                  <a:pt x="163" y="82"/>
                </a:cubicBezTo>
                <a:cubicBezTo>
                  <a:pt x="173" y="88"/>
                  <a:pt x="173" y="88"/>
                  <a:pt x="173" y="88"/>
                </a:cubicBezTo>
                <a:cubicBezTo>
                  <a:pt x="175" y="88"/>
                  <a:pt x="175" y="88"/>
                  <a:pt x="175" y="88"/>
                </a:cubicBezTo>
                <a:cubicBezTo>
                  <a:pt x="180" y="88"/>
                  <a:pt x="180" y="88"/>
                  <a:pt x="180" y="88"/>
                </a:cubicBezTo>
                <a:cubicBezTo>
                  <a:pt x="163" y="80"/>
                  <a:pt x="163" y="80"/>
                  <a:pt x="163" y="80"/>
                </a:cubicBezTo>
                <a:cubicBezTo>
                  <a:pt x="178" y="86"/>
                  <a:pt x="178" y="86"/>
                  <a:pt x="178" y="86"/>
                </a:cubicBezTo>
                <a:cubicBezTo>
                  <a:pt x="162" y="78"/>
                  <a:pt x="162" y="78"/>
                  <a:pt x="162" y="78"/>
                </a:cubicBezTo>
                <a:cubicBezTo>
                  <a:pt x="177" y="85"/>
                  <a:pt x="177" y="85"/>
                  <a:pt x="177" y="85"/>
                </a:cubicBezTo>
                <a:cubicBezTo>
                  <a:pt x="178" y="83"/>
                  <a:pt x="178" y="83"/>
                  <a:pt x="178" y="83"/>
                </a:cubicBezTo>
                <a:cubicBezTo>
                  <a:pt x="166" y="77"/>
                  <a:pt x="166" y="77"/>
                  <a:pt x="166" y="77"/>
                </a:cubicBezTo>
                <a:cubicBezTo>
                  <a:pt x="179" y="82"/>
                  <a:pt x="179" y="82"/>
                  <a:pt x="179" y="82"/>
                </a:cubicBezTo>
                <a:cubicBezTo>
                  <a:pt x="179" y="82"/>
                  <a:pt x="166" y="71"/>
                  <a:pt x="164" y="69"/>
                </a:cubicBezTo>
                <a:cubicBezTo>
                  <a:pt x="163" y="67"/>
                  <a:pt x="176" y="79"/>
                  <a:pt x="176" y="79"/>
                </a:cubicBezTo>
                <a:cubicBezTo>
                  <a:pt x="174" y="77"/>
                  <a:pt x="174" y="77"/>
                  <a:pt x="174" y="77"/>
                </a:cubicBezTo>
                <a:cubicBezTo>
                  <a:pt x="177" y="77"/>
                  <a:pt x="177" y="77"/>
                  <a:pt x="177" y="77"/>
                </a:cubicBezTo>
                <a:cubicBezTo>
                  <a:pt x="181" y="79"/>
                  <a:pt x="181" y="79"/>
                  <a:pt x="181" y="79"/>
                </a:cubicBezTo>
                <a:cubicBezTo>
                  <a:pt x="181" y="78"/>
                  <a:pt x="181" y="78"/>
                  <a:pt x="181" y="78"/>
                </a:cubicBezTo>
                <a:cubicBezTo>
                  <a:pt x="170" y="69"/>
                  <a:pt x="170" y="69"/>
                  <a:pt x="170" y="69"/>
                </a:cubicBezTo>
                <a:cubicBezTo>
                  <a:pt x="183" y="78"/>
                  <a:pt x="183" y="78"/>
                  <a:pt x="183" y="78"/>
                </a:cubicBezTo>
                <a:cubicBezTo>
                  <a:pt x="186" y="79"/>
                  <a:pt x="186" y="79"/>
                  <a:pt x="186" y="79"/>
                </a:cubicBezTo>
                <a:cubicBezTo>
                  <a:pt x="178" y="73"/>
                  <a:pt x="178" y="73"/>
                  <a:pt x="178" y="73"/>
                </a:cubicBezTo>
                <a:cubicBezTo>
                  <a:pt x="176" y="69"/>
                  <a:pt x="176" y="69"/>
                  <a:pt x="176" y="69"/>
                </a:cubicBezTo>
                <a:cubicBezTo>
                  <a:pt x="187" y="76"/>
                  <a:pt x="187" y="76"/>
                  <a:pt x="187" y="76"/>
                </a:cubicBezTo>
                <a:cubicBezTo>
                  <a:pt x="186" y="74"/>
                  <a:pt x="186" y="74"/>
                  <a:pt x="186" y="74"/>
                </a:cubicBezTo>
                <a:cubicBezTo>
                  <a:pt x="182" y="70"/>
                  <a:pt x="182" y="70"/>
                  <a:pt x="182" y="70"/>
                </a:cubicBezTo>
                <a:cubicBezTo>
                  <a:pt x="173" y="65"/>
                  <a:pt x="173" y="65"/>
                  <a:pt x="173" y="65"/>
                </a:cubicBezTo>
                <a:cubicBezTo>
                  <a:pt x="177" y="66"/>
                  <a:pt x="177" y="66"/>
                  <a:pt x="177" y="66"/>
                </a:cubicBezTo>
                <a:cubicBezTo>
                  <a:pt x="181" y="67"/>
                  <a:pt x="181" y="67"/>
                  <a:pt x="181" y="67"/>
                </a:cubicBezTo>
                <a:cubicBezTo>
                  <a:pt x="175" y="62"/>
                  <a:pt x="175" y="62"/>
                  <a:pt x="175" y="62"/>
                </a:cubicBezTo>
                <a:cubicBezTo>
                  <a:pt x="185" y="70"/>
                  <a:pt x="185" y="70"/>
                  <a:pt x="185" y="70"/>
                </a:cubicBezTo>
                <a:cubicBezTo>
                  <a:pt x="186" y="69"/>
                  <a:pt x="186" y="69"/>
                  <a:pt x="186" y="69"/>
                </a:cubicBezTo>
                <a:cubicBezTo>
                  <a:pt x="177" y="60"/>
                  <a:pt x="177" y="60"/>
                  <a:pt x="177" y="60"/>
                </a:cubicBezTo>
                <a:cubicBezTo>
                  <a:pt x="188" y="71"/>
                  <a:pt x="188" y="71"/>
                  <a:pt x="188" y="71"/>
                </a:cubicBezTo>
                <a:cubicBezTo>
                  <a:pt x="192" y="74"/>
                  <a:pt x="192" y="74"/>
                  <a:pt x="192" y="74"/>
                </a:cubicBezTo>
                <a:cubicBezTo>
                  <a:pt x="194" y="74"/>
                  <a:pt x="194" y="74"/>
                  <a:pt x="194" y="74"/>
                </a:cubicBezTo>
                <a:cubicBezTo>
                  <a:pt x="194" y="73"/>
                  <a:pt x="194" y="73"/>
                  <a:pt x="194" y="73"/>
                </a:cubicBezTo>
                <a:cubicBezTo>
                  <a:pt x="188" y="69"/>
                  <a:pt x="188" y="69"/>
                  <a:pt x="188" y="69"/>
                </a:cubicBezTo>
                <a:cubicBezTo>
                  <a:pt x="193" y="72"/>
                  <a:pt x="193" y="72"/>
                  <a:pt x="193" y="72"/>
                </a:cubicBezTo>
                <a:cubicBezTo>
                  <a:pt x="188" y="66"/>
                  <a:pt x="188" y="66"/>
                  <a:pt x="188" y="66"/>
                </a:cubicBezTo>
                <a:cubicBezTo>
                  <a:pt x="189" y="67"/>
                  <a:pt x="189" y="67"/>
                  <a:pt x="189" y="67"/>
                </a:cubicBezTo>
                <a:cubicBezTo>
                  <a:pt x="193" y="70"/>
                  <a:pt x="193" y="70"/>
                  <a:pt x="193" y="70"/>
                </a:cubicBezTo>
                <a:cubicBezTo>
                  <a:pt x="192" y="67"/>
                  <a:pt x="192" y="67"/>
                  <a:pt x="192" y="67"/>
                </a:cubicBezTo>
                <a:cubicBezTo>
                  <a:pt x="180" y="60"/>
                  <a:pt x="180" y="60"/>
                  <a:pt x="180" y="60"/>
                </a:cubicBezTo>
                <a:cubicBezTo>
                  <a:pt x="192" y="66"/>
                  <a:pt x="192" y="66"/>
                  <a:pt x="192" y="66"/>
                </a:cubicBezTo>
                <a:cubicBezTo>
                  <a:pt x="190" y="63"/>
                  <a:pt x="190" y="63"/>
                  <a:pt x="190" y="63"/>
                </a:cubicBezTo>
                <a:cubicBezTo>
                  <a:pt x="190" y="63"/>
                  <a:pt x="186" y="61"/>
                  <a:pt x="185" y="60"/>
                </a:cubicBezTo>
                <a:cubicBezTo>
                  <a:pt x="183" y="59"/>
                  <a:pt x="180" y="57"/>
                  <a:pt x="180" y="57"/>
                </a:cubicBezTo>
                <a:cubicBezTo>
                  <a:pt x="184" y="59"/>
                  <a:pt x="184" y="59"/>
                  <a:pt x="184" y="59"/>
                </a:cubicBezTo>
                <a:cubicBezTo>
                  <a:pt x="180" y="55"/>
                  <a:pt x="180" y="55"/>
                  <a:pt x="180" y="55"/>
                </a:cubicBezTo>
                <a:cubicBezTo>
                  <a:pt x="185" y="59"/>
                  <a:pt x="185" y="59"/>
                  <a:pt x="185" y="59"/>
                </a:cubicBezTo>
                <a:cubicBezTo>
                  <a:pt x="188" y="60"/>
                  <a:pt x="188" y="60"/>
                  <a:pt x="188" y="60"/>
                </a:cubicBezTo>
                <a:cubicBezTo>
                  <a:pt x="189" y="59"/>
                  <a:pt x="189" y="59"/>
                  <a:pt x="189" y="59"/>
                </a:cubicBezTo>
                <a:cubicBezTo>
                  <a:pt x="183" y="55"/>
                  <a:pt x="183" y="55"/>
                  <a:pt x="183" y="55"/>
                </a:cubicBezTo>
                <a:cubicBezTo>
                  <a:pt x="190" y="58"/>
                  <a:pt x="190" y="58"/>
                  <a:pt x="190" y="58"/>
                </a:cubicBezTo>
                <a:cubicBezTo>
                  <a:pt x="196" y="62"/>
                  <a:pt x="196" y="62"/>
                  <a:pt x="196" y="62"/>
                </a:cubicBezTo>
                <a:cubicBezTo>
                  <a:pt x="193" y="59"/>
                  <a:pt x="193" y="59"/>
                  <a:pt x="193" y="59"/>
                </a:cubicBezTo>
                <a:cubicBezTo>
                  <a:pt x="186" y="53"/>
                  <a:pt x="186" y="53"/>
                  <a:pt x="186" y="53"/>
                </a:cubicBezTo>
                <a:cubicBezTo>
                  <a:pt x="198" y="61"/>
                  <a:pt x="198" y="61"/>
                  <a:pt x="198" y="61"/>
                </a:cubicBezTo>
                <a:cubicBezTo>
                  <a:pt x="198" y="60"/>
                  <a:pt x="198" y="60"/>
                  <a:pt x="198" y="60"/>
                </a:cubicBezTo>
                <a:cubicBezTo>
                  <a:pt x="187" y="52"/>
                  <a:pt x="187" y="52"/>
                  <a:pt x="187" y="52"/>
                </a:cubicBezTo>
                <a:cubicBezTo>
                  <a:pt x="198" y="59"/>
                  <a:pt x="198" y="59"/>
                  <a:pt x="198" y="59"/>
                </a:cubicBezTo>
                <a:cubicBezTo>
                  <a:pt x="188" y="47"/>
                  <a:pt x="188" y="47"/>
                  <a:pt x="188" y="47"/>
                </a:cubicBezTo>
                <a:cubicBezTo>
                  <a:pt x="198" y="56"/>
                  <a:pt x="198" y="56"/>
                  <a:pt x="198" y="56"/>
                </a:cubicBezTo>
                <a:cubicBezTo>
                  <a:pt x="196" y="53"/>
                  <a:pt x="196" y="53"/>
                  <a:pt x="196" y="53"/>
                </a:cubicBezTo>
                <a:cubicBezTo>
                  <a:pt x="194" y="49"/>
                  <a:pt x="194" y="49"/>
                  <a:pt x="194" y="49"/>
                </a:cubicBezTo>
                <a:cubicBezTo>
                  <a:pt x="208" y="61"/>
                  <a:pt x="208" y="61"/>
                  <a:pt x="208" y="61"/>
                </a:cubicBezTo>
                <a:cubicBezTo>
                  <a:pt x="202" y="53"/>
                  <a:pt x="202" y="53"/>
                  <a:pt x="202" y="53"/>
                </a:cubicBezTo>
                <a:cubicBezTo>
                  <a:pt x="197" y="47"/>
                  <a:pt x="197" y="47"/>
                  <a:pt x="197" y="47"/>
                </a:cubicBezTo>
                <a:cubicBezTo>
                  <a:pt x="208" y="60"/>
                  <a:pt x="208" y="60"/>
                  <a:pt x="208" y="60"/>
                </a:cubicBezTo>
                <a:cubicBezTo>
                  <a:pt x="207" y="57"/>
                  <a:pt x="207" y="57"/>
                  <a:pt x="207" y="57"/>
                </a:cubicBezTo>
                <a:cubicBezTo>
                  <a:pt x="207" y="57"/>
                  <a:pt x="206" y="56"/>
                  <a:pt x="205" y="54"/>
                </a:cubicBezTo>
                <a:cubicBezTo>
                  <a:pt x="202" y="50"/>
                  <a:pt x="198" y="44"/>
                  <a:pt x="199" y="35"/>
                </a:cubicBezTo>
                <a:cubicBezTo>
                  <a:pt x="201" y="49"/>
                  <a:pt x="201" y="49"/>
                  <a:pt x="201" y="49"/>
                </a:cubicBezTo>
                <a:cubicBezTo>
                  <a:pt x="207" y="55"/>
                  <a:pt x="207" y="55"/>
                  <a:pt x="207" y="55"/>
                </a:cubicBezTo>
                <a:cubicBezTo>
                  <a:pt x="211" y="57"/>
                  <a:pt x="211" y="57"/>
                  <a:pt x="211" y="57"/>
                </a:cubicBezTo>
                <a:cubicBezTo>
                  <a:pt x="210" y="55"/>
                  <a:pt x="210" y="55"/>
                  <a:pt x="210" y="55"/>
                </a:cubicBezTo>
                <a:cubicBezTo>
                  <a:pt x="209" y="52"/>
                  <a:pt x="209" y="52"/>
                  <a:pt x="209" y="52"/>
                </a:cubicBezTo>
                <a:cubicBezTo>
                  <a:pt x="208" y="50"/>
                  <a:pt x="208" y="50"/>
                  <a:pt x="208" y="50"/>
                </a:cubicBezTo>
                <a:cubicBezTo>
                  <a:pt x="207" y="47"/>
                  <a:pt x="207" y="47"/>
                  <a:pt x="207" y="47"/>
                </a:cubicBezTo>
                <a:cubicBezTo>
                  <a:pt x="204" y="41"/>
                  <a:pt x="204" y="41"/>
                  <a:pt x="204" y="41"/>
                </a:cubicBezTo>
                <a:cubicBezTo>
                  <a:pt x="213" y="55"/>
                  <a:pt x="213" y="55"/>
                  <a:pt x="213" y="55"/>
                </a:cubicBezTo>
                <a:cubicBezTo>
                  <a:pt x="217" y="58"/>
                  <a:pt x="217" y="58"/>
                  <a:pt x="217" y="58"/>
                </a:cubicBezTo>
                <a:cubicBezTo>
                  <a:pt x="217" y="58"/>
                  <a:pt x="218" y="57"/>
                  <a:pt x="218" y="57"/>
                </a:cubicBezTo>
                <a:cubicBezTo>
                  <a:pt x="217" y="56"/>
                  <a:pt x="208" y="41"/>
                  <a:pt x="208" y="41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18" y="52"/>
                  <a:pt x="218" y="52"/>
                  <a:pt x="218" y="52"/>
                </a:cubicBezTo>
                <a:cubicBezTo>
                  <a:pt x="209" y="38"/>
                  <a:pt x="209" y="38"/>
                  <a:pt x="209" y="38"/>
                </a:cubicBezTo>
                <a:cubicBezTo>
                  <a:pt x="218" y="53"/>
                  <a:pt x="218" y="53"/>
                  <a:pt x="218" y="53"/>
                </a:cubicBezTo>
                <a:cubicBezTo>
                  <a:pt x="218" y="49"/>
                  <a:pt x="218" y="49"/>
                  <a:pt x="218" y="49"/>
                </a:cubicBezTo>
                <a:cubicBezTo>
                  <a:pt x="217" y="46"/>
                  <a:pt x="217" y="46"/>
                  <a:pt x="217" y="46"/>
                </a:cubicBezTo>
                <a:cubicBezTo>
                  <a:pt x="217" y="46"/>
                  <a:pt x="217" y="46"/>
                  <a:pt x="217" y="43"/>
                </a:cubicBezTo>
                <a:cubicBezTo>
                  <a:pt x="216" y="40"/>
                  <a:pt x="214" y="34"/>
                  <a:pt x="214" y="34"/>
                </a:cubicBezTo>
                <a:cubicBezTo>
                  <a:pt x="213" y="30"/>
                  <a:pt x="213" y="30"/>
                  <a:pt x="213" y="30"/>
                </a:cubicBezTo>
                <a:cubicBezTo>
                  <a:pt x="215" y="36"/>
                  <a:pt x="215" y="36"/>
                  <a:pt x="215" y="36"/>
                </a:cubicBezTo>
                <a:cubicBezTo>
                  <a:pt x="212" y="31"/>
                  <a:pt x="212" y="31"/>
                  <a:pt x="212" y="31"/>
                </a:cubicBezTo>
                <a:cubicBezTo>
                  <a:pt x="219" y="41"/>
                  <a:pt x="219" y="41"/>
                  <a:pt x="219" y="41"/>
                </a:cubicBezTo>
                <a:cubicBezTo>
                  <a:pt x="221" y="44"/>
                  <a:pt x="221" y="44"/>
                  <a:pt x="221" y="44"/>
                </a:cubicBezTo>
                <a:cubicBezTo>
                  <a:pt x="221" y="44"/>
                  <a:pt x="221" y="44"/>
                  <a:pt x="222" y="45"/>
                </a:cubicBezTo>
                <a:cubicBezTo>
                  <a:pt x="222" y="47"/>
                  <a:pt x="223" y="50"/>
                  <a:pt x="223" y="50"/>
                </a:cubicBezTo>
                <a:cubicBezTo>
                  <a:pt x="223" y="51"/>
                  <a:pt x="225" y="52"/>
                  <a:pt x="225" y="52"/>
                </a:cubicBezTo>
                <a:cubicBezTo>
                  <a:pt x="222" y="41"/>
                  <a:pt x="222" y="41"/>
                  <a:pt x="222" y="41"/>
                </a:cubicBezTo>
                <a:cubicBezTo>
                  <a:pt x="222" y="36"/>
                  <a:pt x="222" y="36"/>
                  <a:pt x="222" y="36"/>
                </a:cubicBezTo>
                <a:cubicBezTo>
                  <a:pt x="218" y="31"/>
                  <a:pt x="218" y="31"/>
                  <a:pt x="218" y="31"/>
                </a:cubicBezTo>
                <a:cubicBezTo>
                  <a:pt x="226" y="39"/>
                  <a:pt x="226" y="39"/>
                  <a:pt x="226" y="39"/>
                </a:cubicBezTo>
                <a:cubicBezTo>
                  <a:pt x="223" y="32"/>
                  <a:pt x="223" y="32"/>
                  <a:pt x="223" y="32"/>
                </a:cubicBezTo>
                <a:cubicBezTo>
                  <a:pt x="220" y="29"/>
                  <a:pt x="220" y="29"/>
                  <a:pt x="220" y="29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43"/>
                  <a:pt x="228" y="44"/>
                  <a:pt x="228" y="44"/>
                </a:cubicBezTo>
                <a:cubicBezTo>
                  <a:pt x="228" y="43"/>
                  <a:pt x="229" y="41"/>
                  <a:pt x="227" y="38"/>
                </a:cubicBezTo>
                <a:cubicBezTo>
                  <a:pt x="226" y="35"/>
                  <a:pt x="224" y="29"/>
                  <a:pt x="224" y="29"/>
                </a:cubicBezTo>
                <a:cubicBezTo>
                  <a:pt x="230" y="42"/>
                  <a:pt x="230" y="42"/>
                  <a:pt x="230" y="42"/>
                </a:cubicBezTo>
                <a:cubicBezTo>
                  <a:pt x="228" y="28"/>
                  <a:pt x="228" y="28"/>
                  <a:pt x="228" y="28"/>
                </a:cubicBezTo>
                <a:cubicBezTo>
                  <a:pt x="229" y="43"/>
                  <a:pt x="229" y="43"/>
                  <a:pt x="229" y="43"/>
                </a:cubicBezTo>
                <a:cubicBezTo>
                  <a:pt x="231" y="43"/>
                  <a:pt x="231" y="43"/>
                  <a:pt x="231" y="43"/>
                </a:cubicBezTo>
                <a:cubicBezTo>
                  <a:pt x="234" y="43"/>
                  <a:pt x="234" y="43"/>
                  <a:pt x="234" y="43"/>
                </a:cubicBezTo>
                <a:cubicBezTo>
                  <a:pt x="229" y="23"/>
                  <a:pt x="229" y="23"/>
                  <a:pt x="229" y="23"/>
                </a:cubicBezTo>
                <a:cubicBezTo>
                  <a:pt x="236" y="46"/>
                  <a:pt x="236" y="46"/>
                  <a:pt x="236" y="46"/>
                </a:cubicBezTo>
                <a:cubicBezTo>
                  <a:pt x="235" y="40"/>
                  <a:pt x="235" y="40"/>
                  <a:pt x="235" y="40"/>
                </a:cubicBezTo>
                <a:cubicBezTo>
                  <a:pt x="231" y="23"/>
                  <a:pt x="231" y="23"/>
                  <a:pt x="231" y="23"/>
                </a:cubicBezTo>
                <a:cubicBezTo>
                  <a:pt x="235" y="33"/>
                  <a:pt x="235" y="33"/>
                  <a:pt x="235" y="33"/>
                </a:cubicBezTo>
                <a:cubicBezTo>
                  <a:pt x="237" y="39"/>
                  <a:pt x="237" y="39"/>
                  <a:pt x="237" y="39"/>
                </a:cubicBezTo>
                <a:cubicBezTo>
                  <a:pt x="239" y="43"/>
                  <a:pt x="239" y="43"/>
                  <a:pt x="239" y="43"/>
                </a:cubicBezTo>
                <a:cubicBezTo>
                  <a:pt x="241" y="47"/>
                  <a:pt x="241" y="47"/>
                  <a:pt x="241" y="47"/>
                </a:cubicBezTo>
                <a:cubicBezTo>
                  <a:pt x="241" y="47"/>
                  <a:pt x="240" y="42"/>
                  <a:pt x="240" y="42"/>
                </a:cubicBezTo>
                <a:cubicBezTo>
                  <a:pt x="240" y="42"/>
                  <a:pt x="238" y="33"/>
                  <a:pt x="238" y="33"/>
                </a:cubicBezTo>
                <a:cubicBezTo>
                  <a:pt x="238" y="23"/>
                  <a:pt x="238" y="23"/>
                  <a:pt x="238" y="23"/>
                </a:cubicBezTo>
                <a:cubicBezTo>
                  <a:pt x="239" y="37"/>
                  <a:pt x="239" y="37"/>
                  <a:pt x="239" y="37"/>
                </a:cubicBezTo>
                <a:cubicBezTo>
                  <a:pt x="241" y="40"/>
                  <a:pt x="241" y="40"/>
                  <a:pt x="241" y="40"/>
                </a:cubicBezTo>
                <a:cubicBezTo>
                  <a:pt x="243" y="44"/>
                  <a:pt x="243" y="44"/>
                  <a:pt x="243" y="44"/>
                </a:cubicBezTo>
                <a:cubicBezTo>
                  <a:pt x="242" y="36"/>
                  <a:pt x="242" y="36"/>
                  <a:pt x="242" y="36"/>
                </a:cubicBezTo>
                <a:cubicBezTo>
                  <a:pt x="237" y="19"/>
                  <a:pt x="237" y="19"/>
                  <a:pt x="237" y="19"/>
                </a:cubicBezTo>
                <a:cubicBezTo>
                  <a:pt x="246" y="44"/>
                  <a:pt x="246" y="44"/>
                  <a:pt x="246" y="44"/>
                </a:cubicBezTo>
                <a:cubicBezTo>
                  <a:pt x="248" y="44"/>
                  <a:pt x="248" y="44"/>
                  <a:pt x="248" y="44"/>
                </a:cubicBezTo>
                <a:cubicBezTo>
                  <a:pt x="247" y="40"/>
                  <a:pt x="247" y="40"/>
                  <a:pt x="247" y="40"/>
                </a:cubicBezTo>
                <a:cubicBezTo>
                  <a:pt x="247" y="36"/>
                  <a:pt x="247" y="36"/>
                  <a:pt x="247" y="36"/>
                </a:cubicBezTo>
                <a:cubicBezTo>
                  <a:pt x="247" y="36"/>
                  <a:pt x="249" y="29"/>
                  <a:pt x="249" y="28"/>
                </a:cubicBezTo>
                <a:cubicBezTo>
                  <a:pt x="249" y="28"/>
                  <a:pt x="249" y="23"/>
                  <a:pt x="249" y="23"/>
                </a:cubicBezTo>
                <a:cubicBezTo>
                  <a:pt x="249" y="13"/>
                  <a:pt x="249" y="13"/>
                  <a:pt x="249" y="13"/>
                </a:cubicBezTo>
                <a:cubicBezTo>
                  <a:pt x="250" y="10"/>
                  <a:pt x="250" y="10"/>
                  <a:pt x="250" y="10"/>
                </a:cubicBezTo>
                <a:cubicBezTo>
                  <a:pt x="248" y="21"/>
                  <a:pt x="248" y="21"/>
                  <a:pt x="248" y="21"/>
                </a:cubicBezTo>
                <a:cubicBezTo>
                  <a:pt x="250" y="30"/>
                  <a:pt x="250" y="30"/>
                  <a:pt x="250" y="30"/>
                </a:cubicBezTo>
                <a:cubicBezTo>
                  <a:pt x="252" y="32"/>
                  <a:pt x="252" y="32"/>
                  <a:pt x="252" y="32"/>
                </a:cubicBezTo>
                <a:cubicBezTo>
                  <a:pt x="253" y="28"/>
                  <a:pt x="253" y="28"/>
                  <a:pt x="253" y="28"/>
                </a:cubicBezTo>
                <a:cubicBezTo>
                  <a:pt x="253" y="28"/>
                  <a:pt x="254" y="27"/>
                  <a:pt x="254" y="25"/>
                </a:cubicBezTo>
                <a:cubicBezTo>
                  <a:pt x="254" y="23"/>
                  <a:pt x="255" y="18"/>
                  <a:pt x="255" y="18"/>
                </a:cubicBezTo>
                <a:cubicBezTo>
                  <a:pt x="258" y="36"/>
                  <a:pt x="258" y="36"/>
                  <a:pt x="258" y="36"/>
                </a:cubicBezTo>
                <a:cubicBezTo>
                  <a:pt x="262" y="18"/>
                  <a:pt x="262" y="18"/>
                  <a:pt x="262" y="18"/>
                </a:cubicBezTo>
                <a:cubicBezTo>
                  <a:pt x="260" y="32"/>
                  <a:pt x="260" y="32"/>
                  <a:pt x="260" y="32"/>
                </a:cubicBezTo>
                <a:cubicBezTo>
                  <a:pt x="260" y="32"/>
                  <a:pt x="261" y="31"/>
                  <a:pt x="262" y="30"/>
                </a:cubicBezTo>
                <a:cubicBezTo>
                  <a:pt x="262" y="30"/>
                  <a:pt x="263" y="23"/>
                  <a:pt x="263" y="23"/>
                </a:cubicBezTo>
                <a:cubicBezTo>
                  <a:pt x="262" y="16"/>
                  <a:pt x="262" y="16"/>
                  <a:pt x="262" y="16"/>
                </a:cubicBezTo>
                <a:cubicBezTo>
                  <a:pt x="264" y="31"/>
                  <a:pt x="264" y="31"/>
                  <a:pt x="264" y="31"/>
                </a:cubicBezTo>
                <a:cubicBezTo>
                  <a:pt x="264" y="27"/>
                  <a:pt x="264" y="27"/>
                  <a:pt x="264" y="27"/>
                </a:cubicBezTo>
                <a:cubicBezTo>
                  <a:pt x="264" y="23"/>
                  <a:pt x="264" y="23"/>
                  <a:pt x="264" y="23"/>
                </a:cubicBezTo>
                <a:cubicBezTo>
                  <a:pt x="265" y="19"/>
                  <a:pt x="265" y="19"/>
                  <a:pt x="265" y="19"/>
                </a:cubicBezTo>
                <a:cubicBezTo>
                  <a:pt x="263" y="15"/>
                  <a:pt x="263" y="15"/>
                  <a:pt x="263" y="15"/>
                </a:cubicBezTo>
                <a:cubicBezTo>
                  <a:pt x="266" y="19"/>
                  <a:pt x="266" y="19"/>
                  <a:pt x="266" y="19"/>
                </a:cubicBezTo>
                <a:cubicBezTo>
                  <a:pt x="265" y="27"/>
                  <a:pt x="265" y="27"/>
                  <a:pt x="265" y="27"/>
                </a:cubicBezTo>
                <a:cubicBezTo>
                  <a:pt x="265" y="29"/>
                  <a:pt x="265" y="29"/>
                  <a:pt x="265" y="29"/>
                </a:cubicBezTo>
                <a:cubicBezTo>
                  <a:pt x="266" y="30"/>
                  <a:pt x="266" y="30"/>
                  <a:pt x="266" y="30"/>
                </a:cubicBezTo>
                <a:cubicBezTo>
                  <a:pt x="269" y="22"/>
                  <a:pt x="269" y="22"/>
                  <a:pt x="269" y="22"/>
                </a:cubicBezTo>
                <a:cubicBezTo>
                  <a:pt x="270" y="16"/>
                  <a:pt x="270" y="16"/>
                  <a:pt x="270" y="16"/>
                </a:cubicBezTo>
                <a:cubicBezTo>
                  <a:pt x="269" y="24"/>
                  <a:pt x="269" y="24"/>
                  <a:pt x="269" y="24"/>
                </a:cubicBezTo>
                <a:cubicBezTo>
                  <a:pt x="270" y="23"/>
                  <a:pt x="270" y="23"/>
                  <a:pt x="270" y="23"/>
                </a:cubicBezTo>
                <a:cubicBezTo>
                  <a:pt x="273" y="17"/>
                  <a:pt x="273" y="17"/>
                  <a:pt x="273" y="17"/>
                </a:cubicBezTo>
                <a:cubicBezTo>
                  <a:pt x="273" y="17"/>
                  <a:pt x="271" y="24"/>
                  <a:pt x="271" y="24"/>
                </a:cubicBezTo>
                <a:cubicBezTo>
                  <a:pt x="271" y="25"/>
                  <a:pt x="271" y="29"/>
                  <a:pt x="271" y="29"/>
                </a:cubicBezTo>
                <a:cubicBezTo>
                  <a:pt x="272" y="28"/>
                  <a:pt x="272" y="28"/>
                  <a:pt x="272" y="28"/>
                </a:cubicBezTo>
                <a:cubicBezTo>
                  <a:pt x="272" y="28"/>
                  <a:pt x="272" y="25"/>
                  <a:pt x="272" y="25"/>
                </a:cubicBezTo>
                <a:cubicBezTo>
                  <a:pt x="272" y="25"/>
                  <a:pt x="273" y="22"/>
                  <a:pt x="273" y="21"/>
                </a:cubicBezTo>
                <a:cubicBezTo>
                  <a:pt x="273" y="20"/>
                  <a:pt x="274" y="18"/>
                  <a:pt x="274" y="18"/>
                </a:cubicBezTo>
                <a:cubicBezTo>
                  <a:pt x="274" y="18"/>
                  <a:pt x="275" y="26"/>
                  <a:pt x="275" y="27"/>
                </a:cubicBezTo>
                <a:cubicBezTo>
                  <a:pt x="275" y="28"/>
                  <a:pt x="275" y="32"/>
                  <a:pt x="275" y="32"/>
                </a:cubicBezTo>
                <a:cubicBezTo>
                  <a:pt x="276" y="32"/>
                  <a:pt x="277" y="27"/>
                  <a:pt x="277" y="27"/>
                </a:cubicBezTo>
                <a:cubicBezTo>
                  <a:pt x="279" y="25"/>
                  <a:pt x="279" y="25"/>
                  <a:pt x="279" y="25"/>
                </a:cubicBezTo>
                <a:cubicBezTo>
                  <a:pt x="279" y="25"/>
                  <a:pt x="278" y="23"/>
                  <a:pt x="279" y="22"/>
                </a:cubicBezTo>
                <a:cubicBezTo>
                  <a:pt x="279" y="22"/>
                  <a:pt x="280" y="21"/>
                  <a:pt x="280" y="20"/>
                </a:cubicBezTo>
                <a:cubicBezTo>
                  <a:pt x="281" y="19"/>
                  <a:pt x="281" y="17"/>
                  <a:pt x="281" y="16"/>
                </a:cubicBezTo>
                <a:cubicBezTo>
                  <a:pt x="281" y="16"/>
                  <a:pt x="282" y="12"/>
                  <a:pt x="282" y="11"/>
                </a:cubicBezTo>
                <a:cubicBezTo>
                  <a:pt x="282" y="10"/>
                  <a:pt x="283" y="7"/>
                  <a:pt x="283" y="7"/>
                </a:cubicBezTo>
                <a:cubicBezTo>
                  <a:pt x="282" y="14"/>
                  <a:pt x="282" y="14"/>
                  <a:pt x="282" y="14"/>
                </a:cubicBezTo>
                <a:cubicBezTo>
                  <a:pt x="282" y="18"/>
                  <a:pt x="282" y="18"/>
                  <a:pt x="282" y="18"/>
                </a:cubicBezTo>
                <a:cubicBezTo>
                  <a:pt x="281" y="21"/>
                  <a:pt x="281" y="21"/>
                  <a:pt x="281" y="21"/>
                </a:cubicBezTo>
                <a:cubicBezTo>
                  <a:pt x="282" y="22"/>
                  <a:pt x="282" y="22"/>
                  <a:pt x="282" y="22"/>
                </a:cubicBezTo>
                <a:cubicBezTo>
                  <a:pt x="284" y="12"/>
                  <a:pt x="284" y="12"/>
                  <a:pt x="284" y="12"/>
                </a:cubicBezTo>
                <a:cubicBezTo>
                  <a:pt x="283" y="23"/>
                  <a:pt x="283" y="23"/>
                  <a:pt x="283" y="23"/>
                </a:cubicBezTo>
                <a:cubicBezTo>
                  <a:pt x="285" y="23"/>
                  <a:pt x="285" y="23"/>
                  <a:pt x="285" y="23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5" y="10"/>
                  <a:pt x="285" y="10"/>
                  <a:pt x="285" y="10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9" y="13"/>
                  <a:pt x="289" y="13"/>
                  <a:pt x="289" y="13"/>
                </a:cubicBezTo>
                <a:cubicBezTo>
                  <a:pt x="288" y="21"/>
                  <a:pt x="288" y="21"/>
                  <a:pt x="288" y="21"/>
                </a:cubicBezTo>
                <a:cubicBezTo>
                  <a:pt x="290" y="23"/>
                  <a:pt x="290" y="23"/>
                  <a:pt x="290" y="23"/>
                </a:cubicBezTo>
                <a:cubicBezTo>
                  <a:pt x="288" y="8"/>
                  <a:pt x="288" y="8"/>
                  <a:pt x="288" y="8"/>
                </a:cubicBezTo>
                <a:cubicBezTo>
                  <a:pt x="291" y="26"/>
                  <a:pt x="291" y="26"/>
                  <a:pt x="291" y="26"/>
                </a:cubicBezTo>
                <a:cubicBezTo>
                  <a:pt x="292" y="23"/>
                  <a:pt x="292" y="23"/>
                  <a:pt x="292" y="23"/>
                </a:cubicBezTo>
                <a:cubicBezTo>
                  <a:pt x="294" y="18"/>
                  <a:pt x="294" y="18"/>
                  <a:pt x="294" y="18"/>
                </a:cubicBezTo>
                <a:cubicBezTo>
                  <a:pt x="294" y="15"/>
                  <a:pt x="294" y="15"/>
                  <a:pt x="294" y="15"/>
                </a:cubicBezTo>
                <a:cubicBezTo>
                  <a:pt x="293" y="22"/>
                  <a:pt x="293" y="22"/>
                  <a:pt x="293" y="22"/>
                </a:cubicBezTo>
                <a:cubicBezTo>
                  <a:pt x="295" y="17"/>
                  <a:pt x="295" y="17"/>
                  <a:pt x="295" y="17"/>
                </a:cubicBezTo>
                <a:cubicBezTo>
                  <a:pt x="295" y="17"/>
                  <a:pt x="296" y="16"/>
                  <a:pt x="296" y="15"/>
                </a:cubicBezTo>
                <a:cubicBezTo>
                  <a:pt x="296" y="15"/>
                  <a:pt x="294" y="6"/>
                  <a:pt x="294" y="6"/>
                </a:cubicBezTo>
                <a:cubicBezTo>
                  <a:pt x="297" y="18"/>
                  <a:pt x="297" y="18"/>
                  <a:pt x="297" y="18"/>
                </a:cubicBezTo>
                <a:cubicBezTo>
                  <a:pt x="298" y="21"/>
                  <a:pt x="298" y="21"/>
                  <a:pt x="298" y="21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00" y="19"/>
                  <a:pt x="300" y="19"/>
                  <a:pt x="300" y="19"/>
                </a:cubicBezTo>
                <a:cubicBezTo>
                  <a:pt x="300" y="19"/>
                  <a:pt x="296" y="5"/>
                  <a:pt x="296" y="3"/>
                </a:cubicBezTo>
                <a:cubicBezTo>
                  <a:pt x="296" y="0"/>
                  <a:pt x="299" y="23"/>
                  <a:pt x="299" y="23"/>
                </a:cubicBezTo>
                <a:cubicBezTo>
                  <a:pt x="301" y="22"/>
                  <a:pt x="301" y="22"/>
                  <a:pt x="301" y="22"/>
                </a:cubicBezTo>
                <a:cubicBezTo>
                  <a:pt x="301" y="22"/>
                  <a:pt x="301" y="21"/>
                  <a:pt x="301" y="21"/>
                </a:cubicBezTo>
                <a:cubicBezTo>
                  <a:pt x="301" y="20"/>
                  <a:pt x="302" y="20"/>
                  <a:pt x="301" y="18"/>
                </a:cubicBezTo>
                <a:cubicBezTo>
                  <a:pt x="301" y="16"/>
                  <a:pt x="302" y="16"/>
                  <a:pt x="302" y="16"/>
                </a:cubicBezTo>
                <a:cubicBezTo>
                  <a:pt x="304" y="21"/>
                  <a:pt x="304" y="21"/>
                  <a:pt x="304" y="21"/>
                </a:cubicBezTo>
                <a:cubicBezTo>
                  <a:pt x="305" y="18"/>
                  <a:pt x="305" y="18"/>
                  <a:pt x="305" y="18"/>
                </a:cubicBezTo>
                <a:cubicBezTo>
                  <a:pt x="307" y="7"/>
                  <a:pt x="307" y="7"/>
                  <a:pt x="307" y="7"/>
                </a:cubicBezTo>
                <a:cubicBezTo>
                  <a:pt x="305" y="18"/>
                  <a:pt x="305" y="18"/>
                  <a:pt x="305" y="18"/>
                </a:cubicBezTo>
                <a:cubicBezTo>
                  <a:pt x="306" y="22"/>
                  <a:pt x="306" y="22"/>
                  <a:pt x="306" y="22"/>
                </a:cubicBezTo>
                <a:cubicBezTo>
                  <a:pt x="308" y="13"/>
                  <a:pt x="308" y="13"/>
                  <a:pt x="308" y="13"/>
                </a:cubicBezTo>
                <a:cubicBezTo>
                  <a:pt x="306" y="23"/>
                  <a:pt x="306" y="23"/>
                  <a:pt x="306" y="23"/>
                </a:cubicBezTo>
                <a:cubicBezTo>
                  <a:pt x="307" y="24"/>
                  <a:pt x="307" y="24"/>
                  <a:pt x="307" y="24"/>
                </a:cubicBezTo>
                <a:cubicBezTo>
                  <a:pt x="307" y="24"/>
                  <a:pt x="308" y="23"/>
                  <a:pt x="308" y="22"/>
                </a:cubicBezTo>
                <a:cubicBezTo>
                  <a:pt x="309" y="21"/>
                  <a:pt x="309" y="19"/>
                  <a:pt x="309" y="19"/>
                </a:cubicBezTo>
                <a:cubicBezTo>
                  <a:pt x="310" y="18"/>
                  <a:pt x="310" y="18"/>
                  <a:pt x="310" y="18"/>
                </a:cubicBezTo>
                <a:cubicBezTo>
                  <a:pt x="310" y="5"/>
                  <a:pt x="310" y="5"/>
                  <a:pt x="310" y="5"/>
                </a:cubicBezTo>
                <a:cubicBezTo>
                  <a:pt x="310" y="19"/>
                  <a:pt x="310" y="19"/>
                  <a:pt x="310" y="19"/>
                </a:cubicBezTo>
                <a:cubicBezTo>
                  <a:pt x="310" y="25"/>
                  <a:pt x="310" y="25"/>
                  <a:pt x="310" y="25"/>
                </a:cubicBezTo>
                <a:cubicBezTo>
                  <a:pt x="310" y="27"/>
                  <a:pt x="310" y="27"/>
                  <a:pt x="310" y="27"/>
                </a:cubicBezTo>
                <a:cubicBezTo>
                  <a:pt x="313" y="24"/>
                  <a:pt x="313" y="24"/>
                  <a:pt x="313" y="24"/>
                </a:cubicBezTo>
                <a:cubicBezTo>
                  <a:pt x="315" y="21"/>
                  <a:pt x="315" y="21"/>
                  <a:pt x="315" y="21"/>
                </a:cubicBezTo>
                <a:cubicBezTo>
                  <a:pt x="317" y="13"/>
                  <a:pt x="317" y="13"/>
                  <a:pt x="317" y="13"/>
                </a:cubicBezTo>
                <a:cubicBezTo>
                  <a:pt x="316" y="26"/>
                  <a:pt x="316" y="26"/>
                  <a:pt x="316" y="26"/>
                </a:cubicBezTo>
                <a:cubicBezTo>
                  <a:pt x="318" y="17"/>
                  <a:pt x="318" y="17"/>
                  <a:pt x="318" y="17"/>
                </a:cubicBezTo>
                <a:cubicBezTo>
                  <a:pt x="318" y="21"/>
                  <a:pt x="318" y="21"/>
                  <a:pt x="318" y="21"/>
                </a:cubicBezTo>
                <a:cubicBezTo>
                  <a:pt x="318" y="24"/>
                  <a:pt x="318" y="24"/>
                  <a:pt x="318" y="24"/>
                </a:cubicBezTo>
                <a:cubicBezTo>
                  <a:pt x="319" y="27"/>
                  <a:pt x="319" y="27"/>
                  <a:pt x="319" y="27"/>
                </a:cubicBezTo>
                <a:cubicBezTo>
                  <a:pt x="320" y="24"/>
                  <a:pt x="320" y="24"/>
                  <a:pt x="320" y="24"/>
                </a:cubicBezTo>
                <a:cubicBezTo>
                  <a:pt x="322" y="19"/>
                  <a:pt x="322" y="19"/>
                  <a:pt x="322" y="19"/>
                </a:cubicBezTo>
                <a:cubicBezTo>
                  <a:pt x="326" y="13"/>
                  <a:pt x="326" y="13"/>
                  <a:pt x="326" y="13"/>
                </a:cubicBezTo>
                <a:cubicBezTo>
                  <a:pt x="320" y="23"/>
                  <a:pt x="320" y="23"/>
                  <a:pt x="320" y="23"/>
                </a:cubicBezTo>
                <a:cubicBezTo>
                  <a:pt x="321" y="27"/>
                  <a:pt x="321" y="27"/>
                  <a:pt x="321" y="27"/>
                </a:cubicBezTo>
                <a:cubicBezTo>
                  <a:pt x="321" y="30"/>
                  <a:pt x="321" y="30"/>
                  <a:pt x="321" y="30"/>
                </a:cubicBezTo>
                <a:cubicBezTo>
                  <a:pt x="324" y="24"/>
                  <a:pt x="324" y="24"/>
                  <a:pt x="324" y="24"/>
                </a:cubicBezTo>
                <a:cubicBezTo>
                  <a:pt x="333" y="15"/>
                  <a:pt x="333" y="15"/>
                  <a:pt x="333" y="15"/>
                </a:cubicBezTo>
                <a:cubicBezTo>
                  <a:pt x="320" y="30"/>
                  <a:pt x="320" y="30"/>
                  <a:pt x="320" y="30"/>
                </a:cubicBezTo>
                <a:cubicBezTo>
                  <a:pt x="321" y="31"/>
                  <a:pt x="321" y="31"/>
                  <a:pt x="321" y="31"/>
                </a:cubicBezTo>
                <a:cubicBezTo>
                  <a:pt x="336" y="22"/>
                  <a:pt x="336" y="22"/>
                  <a:pt x="336" y="22"/>
                </a:cubicBezTo>
                <a:cubicBezTo>
                  <a:pt x="320" y="33"/>
                  <a:pt x="320" y="33"/>
                  <a:pt x="320" y="33"/>
                </a:cubicBezTo>
                <a:cubicBezTo>
                  <a:pt x="320" y="33"/>
                  <a:pt x="319" y="35"/>
                  <a:pt x="319" y="35"/>
                </a:cubicBezTo>
                <a:cubicBezTo>
                  <a:pt x="320" y="36"/>
                  <a:pt x="320" y="38"/>
                  <a:pt x="320" y="38"/>
                </a:cubicBezTo>
                <a:cubicBezTo>
                  <a:pt x="322" y="33"/>
                  <a:pt x="322" y="33"/>
                  <a:pt x="322" y="33"/>
                </a:cubicBezTo>
                <a:cubicBezTo>
                  <a:pt x="323" y="36"/>
                  <a:pt x="323" y="36"/>
                  <a:pt x="323" y="36"/>
                </a:cubicBezTo>
                <a:cubicBezTo>
                  <a:pt x="323" y="33"/>
                  <a:pt x="323" y="33"/>
                  <a:pt x="323" y="33"/>
                </a:cubicBezTo>
                <a:cubicBezTo>
                  <a:pt x="324" y="35"/>
                  <a:pt x="324" y="35"/>
                  <a:pt x="324" y="35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329" y="32"/>
                  <a:pt x="329" y="32"/>
                  <a:pt x="329" y="32"/>
                </a:cubicBezTo>
                <a:cubicBezTo>
                  <a:pt x="345" y="15"/>
                  <a:pt x="345" y="15"/>
                  <a:pt x="345" y="15"/>
                </a:cubicBezTo>
                <a:cubicBezTo>
                  <a:pt x="330" y="33"/>
                  <a:pt x="330" y="33"/>
                  <a:pt x="330" y="33"/>
                </a:cubicBezTo>
                <a:cubicBezTo>
                  <a:pt x="330" y="35"/>
                  <a:pt x="330" y="35"/>
                  <a:pt x="330" y="35"/>
                </a:cubicBezTo>
                <a:cubicBezTo>
                  <a:pt x="331" y="37"/>
                  <a:pt x="331" y="37"/>
                  <a:pt x="331" y="37"/>
                </a:cubicBezTo>
                <a:cubicBezTo>
                  <a:pt x="331" y="37"/>
                  <a:pt x="332" y="36"/>
                  <a:pt x="333" y="35"/>
                </a:cubicBezTo>
                <a:cubicBezTo>
                  <a:pt x="333" y="35"/>
                  <a:pt x="356" y="19"/>
                  <a:pt x="356" y="19"/>
                </a:cubicBezTo>
                <a:cubicBezTo>
                  <a:pt x="348" y="26"/>
                  <a:pt x="348" y="26"/>
                  <a:pt x="348" y="26"/>
                </a:cubicBezTo>
                <a:cubicBezTo>
                  <a:pt x="347" y="27"/>
                  <a:pt x="347" y="27"/>
                  <a:pt x="347" y="27"/>
                </a:cubicBezTo>
                <a:cubicBezTo>
                  <a:pt x="347" y="27"/>
                  <a:pt x="339" y="32"/>
                  <a:pt x="338" y="33"/>
                </a:cubicBezTo>
                <a:cubicBezTo>
                  <a:pt x="337" y="33"/>
                  <a:pt x="335" y="36"/>
                  <a:pt x="335" y="36"/>
                </a:cubicBezTo>
                <a:cubicBezTo>
                  <a:pt x="334" y="39"/>
                  <a:pt x="334" y="39"/>
                  <a:pt x="334" y="39"/>
                </a:cubicBezTo>
                <a:cubicBezTo>
                  <a:pt x="338" y="37"/>
                  <a:pt x="338" y="37"/>
                  <a:pt x="338" y="37"/>
                </a:cubicBezTo>
                <a:cubicBezTo>
                  <a:pt x="341" y="35"/>
                  <a:pt x="341" y="35"/>
                  <a:pt x="341" y="35"/>
                </a:cubicBezTo>
                <a:cubicBezTo>
                  <a:pt x="347" y="29"/>
                  <a:pt x="347" y="29"/>
                  <a:pt x="347" y="29"/>
                </a:cubicBezTo>
                <a:cubicBezTo>
                  <a:pt x="350" y="25"/>
                  <a:pt x="350" y="25"/>
                  <a:pt x="350" y="25"/>
                </a:cubicBezTo>
                <a:cubicBezTo>
                  <a:pt x="346" y="33"/>
                  <a:pt x="346" y="33"/>
                  <a:pt x="346" y="33"/>
                </a:cubicBezTo>
                <a:cubicBezTo>
                  <a:pt x="352" y="27"/>
                  <a:pt x="352" y="27"/>
                  <a:pt x="352" y="27"/>
                </a:cubicBezTo>
                <a:cubicBezTo>
                  <a:pt x="357" y="23"/>
                  <a:pt x="357" y="23"/>
                  <a:pt x="357" y="23"/>
                </a:cubicBezTo>
                <a:cubicBezTo>
                  <a:pt x="357" y="23"/>
                  <a:pt x="354" y="28"/>
                  <a:pt x="354" y="29"/>
                </a:cubicBezTo>
                <a:cubicBezTo>
                  <a:pt x="354" y="29"/>
                  <a:pt x="351" y="34"/>
                  <a:pt x="351" y="34"/>
                </a:cubicBezTo>
                <a:cubicBezTo>
                  <a:pt x="350" y="34"/>
                  <a:pt x="346" y="39"/>
                  <a:pt x="346" y="39"/>
                </a:cubicBezTo>
                <a:cubicBezTo>
                  <a:pt x="346" y="39"/>
                  <a:pt x="343" y="43"/>
                  <a:pt x="343" y="43"/>
                </a:cubicBezTo>
                <a:cubicBezTo>
                  <a:pt x="344" y="42"/>
                  <a:pt x="347" y="41"/>
                  <a:pt x="348" y="39"/>
                </a:cubicBezTo>
                <a:cubicBezTo>
                  <a:pt x="350" y="36"/>
                  <a:pt x="352" y="34"/>
                  <a:pt x="352" y="34"/>
                </a:cubicBezTo>
                <a:cubicBezTo>
                  <a:pt x="354" y="32"/>
                  <a:pt x="354" y="32"/>
                  <a:pt x="354" y="32"/>
                </a:cubicBezTo>
                <a:cubicBezTo>
                  <a:pt x="359" y="29"/>
                  <a:pt x="359" y="29"/>
                  <a:pt x="359" y="29"/>
                </a:cubicBezTo>
                <a:cubicBezTo>
                  <a:pt x="365" y="16"/>
                  <a:pt x="365" y="16"/>
                  <a:pt x="365" y="16"/>
                </a:cubicBezTo>
                <a:cubicBezTo>
                  <a:pt x="358" y="32"/>
                  <a:pt x="358" y="32"/>
                  <a:pt x="358" y="32"/>
                </a:cubicBezTo>
                <a:cubicBezTo>
                  <a:pt x="361" y="31"/>
                  <a:pt x="361" y="31"/>
                  <a:pt x="361" y="31"/>
                </a:cubicBezTo>
                <a:cubicBezTo>
                  <a:pt x="372" y="18"/>
                  <a:pt x="372" y="18"/>
                  <a:pt x="372" y="18"/>
                </a:cubicBezTo>
                <a:cubicBezTo>
                  <a:pt x="361" y="32"/>
                  <a:pt x="361" y="32"/>
                  <a:pt x="361" y="32"/>
                </a:cubicBezTo>
                <a:cubicBezTo>
                  <a:pt x="360" y="35"/>
                  <a:pt x="360" y="35"/>
                  <a:pt x="360" y="35"/>
                </a:cubicBezTo>
                <a:cubicBezTo>
                  <a:pt x="364" y="31"/>
                  <a:pt x="364" y="31"/>
                  <a:pt x="364" y="31"/>
                </a:cubicBezTo>
                <a:cubicBezTo>
                  <a:pt x="363" y="34"/>
                  <a:pt x="363" y="34"/>
                  <a:pt x="363" y="34"/>
                </a:cubicBezTo>
                <a:cubicBezTo>
                  <a:pt x="371" y="29"/>
                  <a:pt x="371" y="29"/>
                  <a:pt x="371" y="29"/>
                </a:cubicBezTo>
                <a:cubicBezTo>
                  <a:pt x="378" y="22"/>
                  <a:pt x="378" y="22"/>
                  <a:pt x="378" y="22"/>
                </a:cubicBezTo>
                <a:cubicBezTo>
                  <a:pt x="375" y="27"/>
                  <a:pt x="375" y="27"/>
                  <a:pt x="375" y="27"/>
                </a:cubicBezTo>
                <a:cubicBezTo>
                  <a:pt x="380" y="24"/>
                  <a:pt x="380" y="24"/>
                  <a:pt x="380" y="24"/>
                </a:cubicBezTo>
                <a:cubicBezTo>
                  <a:pt x="376" y="27"/>
                  <a:pt x="376" y="27"/>
                  <a:pt x="376" y="27"/>
                </a:cubicBezTo>
                <a:cubicBezTo>
                  <a:pt x="376" y="27"/>
                  <a:pt x="374" y="28"/>
                  <a:pt x="374" y="29"/>
                </a:cubicBezTo>
                <a:cubicBezTo>
                  <a:pt x="373" y="30"/>
                  <a:pt x="372" y="32"/>
                  <a:pt x="372" y="32"/>
                </a:cubicBezTo>
                <a:cubicBezTo>
                  <a:pt x="370" y="35"/>
                  <a:pt x="370" y="35"/>
                  <a:pt x="370" y="35"/>
                </a:cubicBezTo>
                <a:cubicBezTo>
                  <a:pt x="370" y="35"/>
                  <a:pt x="367" y="38"/>
                  <a:pt x="367" y="38"/>
                </a:cubicBezTo>
                <a:cubicBezTo>
                  <a:pt x="366" y="39"/>
                  <a:pt x="379" y="30"/>
                  <a:pt x="379" y="30"/>
                </a:cubicBezTo>
                <a:cubicBezTo>
                  <a:pt x="368" y="38"/>
                  <a:pt x="368" y="38"/>
                  <a:pt x="368" y="38"/>
                </a:cubicBezTo>
                <a:cubicBezTo>
                  <a:pt x="365" y="43"/>
                  <a:pt x="365" y="43"/>
                  <a:pt x="365" y="43"/>
                </a:cubicBezTo>
                <a:cubicBezTo>
                  <a:pt x="364" y="45"/>
                  <a:pt x="364" y="45"/>
                  <a:pt x="364" y="45"/>
                </a:cubicBezTo>
                <a:cubicBezTo>
                  <a:pt x="369" y="43"/>
                  <a:pt x="369" y="43"/>
                  <a:pt x="369" y="43"/>
                </a:cubicBezTo>
                <a:cubicBezTo>
                  <a:pt x="371" y="41"/>
                  <a:pt x="371" y="41"/>
                  <a:pt x="371" y="41"/>
                </a:cubicBezTo>
                <a:cubicBezTo>
                  <a:pt x="366" y="40"/>
                  <a:pt x="366" y="40"/>
                  <a:pt x="366" y="40"/>
                </a:cubicBezTo>
                <a:cubicBezTo>
                  <a:pt x="373" y="39"/>
                  <a:pt x="373" y="39"/>
                  <a:pt x="373" y="39"/>
                </a:cubicBezTo>
                <a:cubicBezTo>
                  <a:pt x="376" y="34"/>
                  <a:pt x="376" y="34"/>
                  <a:pt x="376" y="34"/>
                </a:cubicBezTo>
                <a:cubicBezTo>
                  <a:pt x="382" y="25"/>
                  <a:pt x="382" y="25"/>
                  <a:pt x="382" y="25"/>
                </a:cubicBezTo>
                <a:cubicBezTo>
                  <a:pt x="379" y="33"/>
                  <a:pt x="379" y="33"/>
                  <a:pt x="379" y="33"/>
                </a:cubicBezTo>
                <a:cubicBezTo>
                  <a:pt x="377" y="30"/>
                  <a:pt x="377" y="30"/>
                  <a:pt x="377" y="30"/>
                </a:cubicBezTo>
                <a:cubicBezTo>
                  <a:pt x="394" y="26"/>
                  <a:pt x="394" y="26"/>
                  <a:pt x="394" y="26"/>
                </a:cubicBezTo>
                <a:cubicBezTo>
                  <a:pt x="376" y="31"/>
                  <a:pt x="376" y="31"/>
                  <a:pt x="376" y="31"/>
                </a:cubicBezTo>
                <a:cubicBezTo>
                  <a:pt x="378" y="34"/>
                  <a:pt x="378" y="34"/>
                  <a:pt x="378" y="34"/>
                </a:cubicBezTo>
                <a:cubicBezTo>
                  <a:pt x="378" y="34"/>
                  <a:pt x="378" y="35"/>
                  <a:pt x="378" y="36"/>
                </a:cubicBezTo>
                <a:cubicBezTo>
                  <a:pt x="378" y="36"/>
                  <a:pt x="377" y="38"/>
                  <a:pt x="377" y="38"/>
                </a:cubicBezTo>
                <a:cubicBezTo>
                  <a:pt x="386" y="31"/>
                  <a:pt x="386" y="31"/>
                  <a:pt x="386" y="31"/>
                </a:cubicBezTo>
                <a:cubicBezTo>
                  <a:pt x="390" y="29"/>
                  <a:pt x="390" y="29"/>
                  <a:pt x="390" y="29"/>
                </a:cubicBezTo>
                <a:cubicBezTo>
                  <a:pt x="381" y="38"/>
                  <a:pt x="381" y="38"/>
                  <a:pt x="381" y="38"/>
                </a:cubicBezTo>
                <a:cubicBezTo>
                  <a:pt x="379" y="40"/>
                  <a:pt x="379" y="40"/>
                  <a:pt x="379" y="40"/>
                </a:cubicBezTo>
                <a:cubicBezTo>
                  <a:pt x="388" y="37"/>
                  <a:pt x="388" y="37"/>
                  <a:pt x="388" y="37"/>
                </a:cubicBezTo>
                <a:cubicBezTo>
                  <a:pt x="390" y="37"/>
                  <a:pt x="390" y="37"/>
                  <a:pt x="390" y="37"/>
                </a:cubicBezTo>
                <a:cubicBezTo>
                  <a:pt x="382" y="40"/>
                  <a:pt x="382" y="40"/>
                  <a:pt x="382" y="40"/>
                </a:cubicBezTo>
                <a:cubicBezTo>
                  <a:pt x="382" y="40"/>
                  <a:pt x="379" y="41"/>
                  <a:pt x="379" y="41"/>
                </a:cubicBezTo>
                <a:cubicBezTo>
                  <a:pt x="380" y="41"/>
                  <a:pt x="387" y="40"/>
                  <a:pt x="387" y="40"/>
                </a:cubicBezTo>
                <a:cubicBezTo>
                  <a:pt x="387" y="40"/>
                  <a:pt x="391" y="41"/>
                  <a:pt x="391" y="39"/>
                </a:cubicBezTo>
                <a:cubicBezTo>
                  <a:pt x="391" y="37"/>
                  <a:pt x="394" y="28"/>
                  <a:pt x="394" y="28"/>
                </a:cubicBezTo>
                <a:cubicBezTo>
                  <a:pt x="391" y="41"/>
                  <a:pt x="391" y="41"/>
                  <a:pt x="391" y="41"/>
                </a:cubicBezTo>
                <a:cubicBezTo>
                  <a:pt x="402" y="30"/>
                  <a:pt x="402" y="30"/>
                  <a:pt x="402" y="30"/>
                </a:cubicBezTo>
                <a:cubicBezTo>
                  <a:pt x="398" y="36"/>
                  <a:pt x="398" y="36"/>
                  <a:pt x="398" y="36"/>
                </a:cubicBezTo>
                <a:cubicBezTo>
                  <a:pt x="403" y="32"/>
                  <a:pt x="403" y="32"/>
                  <a:pt x="403" y="32"/>
                </a:cubicBezTo>
                <a:cubicBezTo>
                  <a:pt x="396" y="41"/>
                  <a:pt x="396" y="41"/>
                  <a:pt x="396" y="41"/>
                </a:cubicBezTo>
                <a:cubicBezTo>
                  <a:pt x="405" y="39"/>
                  <a:pt x="405" y="39"/>
                  <a:pt x="405" y="39"/>
                </a:cubicBezTo>
                <a:cubicBezTo>
                  <a:pt x="394" y="41"/>
                  <a:pt x="394" y="41"/>
                  <a:pt x="394" y="41"/>
                </a:cubicBezTo>
                <a:cubicBezTo>
                  <a:pt x="394" y="43"/>
                  <a:pt x="394" y="43"/>
                  <a:pt x="394" y="43"/>
                </a:cubicBezTo>
                <a:cubicBezTo>
                  <a:pt x="403" y="43"/>
                  <a:pt x="403" y="43"/>
                  <a:pt x="403" y="43"/>
                </a:cubicBezTo>
                <a:cubicBezTo>
                  <a:pt x="395" y="44"/>
                  <a:pt x="395" y="44"/>
                  <a:pt x="395" y="44"/>
                </a:cubicBezTo>
                <a:cubicBezTo>
                  <a:pt x="395" y="44"/>
                  <a:pt x="401" y="44"/>
                  <a:pt x="400" y="44"/>
                </a:cubicBezTo>
                <a:cubicBezTo>
                  <a:pt x="399" y="44"/>
                  <a:pt x="391" y="46"/>
                  <a:pt x="391" y="46"/>
                </a:cubicBezTo>
                <a:cubicBezTo>
                  <a:pt x="399" y="47"/>
                  <a:pt x="399" y="47"/>
                  <a:pt x="399" y="47"/>
                </a:cubicBezTo>
                <a:cubicBezTo>
                  <a:pt x="391" y="48"/>
                  <a:pt x="391" y="48"/>
                  <a:pt x="391" y="48"/>
                </a:cubicBezTo>
                <a:cubicBezTo>
                  <a:pt x="391" y="48"/>
                  <a:pt x="398" y="48"/>
                  <a:pt x="397" y="48"/>
                </a:cubicBezTo>
                <a:cubicBezTo>
                  <a:pt x="397" y="48"/>
                  <a:pt x="394" y="48"/>
                  <a:pt x="393" y="49"/>
                </a:cubicBezTo>
                <a:cubicBezTo>
                  <a:pt x="393" y="49"/>
                  <a:pt x="391" y="52"/>
                  <a:pt x="391" y="52"/>
                </a:cubicBezTo>
                <a:cubicBezTo>
                  <a:pt x="391" y="54"/>
                  <a:pt x="391" y="54"/>
                  <a:pt x="391" y="54"/>
                </a:cubicBezTo>
                <a:cubicBezTo>
                  <a:pt x="396" y="51"/>
                  <a:pt x="396" y="51"/>
                  <a:pt x="396" y="51"/>
                </a:cubicBezTo>
                <a:cubicBezTo>
                  <a:pt x="400" y="50"/>
                  <a:pt x="400" y="50"/>
                  <a:pt x="400" y="50"/>
                </a:cubicBezTo>
                <a:cubicBezTo>
                  <a:pt x="405" y="34"/>
                  <a:pt x="405" y="34"/>
                  <a:pt x="405" y="34"/>
                </a:cubicBezTo>
                <a:cubicBezTo>
                  <a:pt x="399" y="51"/>
                  <a:pt x="399" y="51"/>
                  <a:pt x="399" y="51"/>
                </a:cubicBezTo>
                <a:cubicBezTo>
                  <a:pt x="412" y="44"/>
                  <a:pt x="412" y="44"/>
                  <a:pt x="412" y="44"/>
                </a:cubicBezTo>
                <a:cubicBezTo>
                  <a:pt x="396" y="54"/>
                  <a:pt x="396" y="54"/>
                  <a:pt x="396" y="54"/>
                </a:cubicBezTo>
                <a:cubicBezTo>
                  <a:pt x="397" y="56"/>
                  <a:pt x="397" y="56"/>
                  <a:pt x="397" y="56"/>
                </a:cubicBezTo>
                <a:cubicBezTo>
                  <a:pt x="399" y="54"/>
                  <a:pt x="399" y="54"/>
                  <a:pt x="399" y="54"/>
                </a:cubicBezTo>
                <a:cubicBezTo>
                  <a:pt x="397" y="58"/>
                  <a:pt x="397" y="58"/>
                  <a:pt x="397" y="58"/>
                </a:cubicBezTo>
                <a:cubicBezTo>
                  <a:pt x="396" y="60"/>
                  <a:pt x="396" y="60"/>
                  <a:pt x="396" y="60"/>
                </a:cubicBezTo>
                <a:cubicBezTo>
                  <a:pt x="403" y="58"/>
                  <a:pt x="403" y="58"/>
                  <a:pt x="403" y="58"/>
                </a:cubicBezTo>
                <a:cubicBezTo>
                  <a:pt x="413" y="52"/>
                  <a:pt x="413" y="52"/>
                  <a:pt x="413" y="52"/>
                </a:cubicBezTo>
                <a:cubicBezTo>
                  <a:pt x="419" y="42"/>
                  <a:pt x="419" y="42"/>
                  <a:pt x="419" y="42"/>
                </a:cubicBezTo>
                <a:cubicBezTo>
                  <a:pt x="412" y="54"/>
                  <a:pt x="412" y="54"/>
                  <a:pt x="412" y="54"/>
                </a:cubicBezTo>
                <a:cubicBezTo>
                  <a:pt x="409" y="53"/>
                  <a:pt x="409" y="53"/>
                  <a:pt x="409" y="53"/>
                </a:cubicBezTo>
                <a:cubicBezTo>
                  <a:pt x="427" y="46"/>
                  <a:pt x="427" y="46"/>
                  <a:pt x="427" y="46"/>
                </a:cubicBezTo>
                <a:cubicBezTo>
                  <a:pt x="407" y="54"/>
                  <a:pt x="407" y="54"/>
                  <a:pt x="407" y="54"/>
                </a:cubicBezTo>
                <a:cubicBezTo>
                  <a:pt x="408" y="55"/>
                  <a:pt x="408" y="55"/>
                  <a:pt x="408" y="55"/>
                </a:cubicBezTo>
                <a:cubicBezTo>
                  <a:pt x="412" y="54"/>
                  <a:pt x="412" y="54"/>
                  <a:pt x="412" y="54"/>
                </a:cubicBezTo>
                <a:cubicBezTo>
                  <a:pt x="425" y="49"/>
                  <a:pt x="425" y="49"/>
                  <a:pt x="425" y="49"/>
                </a:cubicBezTo>
                <a:cubicBezTo>
                  <a:pt x="412" y="56"/>
                  <a:pt x="412" y="56"/>
                  <a:pt x="412" y="56"/>
                </a:cubicBezTo>
                <a:cubicBezTo>
                  <a:pt x="410" y="58"/>
                  <a:pt x="410" y="58"/>
                  <a:pt x="410" y="58"/>
                </a:cubicBezTo>
                <a:cubicBezTo>
                  <a:pt x="409" y="60"/>
                  <a:pt x="409" y="60"/>
                  <a:pt x="409" y="60"/>
                </a:cubicBezTo>
                <a:cubicBezTo>
                  <a:pt x="406" y="63"/>
                  <a:pt x="406" y="63"/>
                  <a:pt x="406" y="63"/>
                </a:cubicBezTo>
                <a:cubicBezTo>
                  <a:pt x="413" y="60"/>
                  <a:pt x="413" y="60"/>
                  <a:pt x="413" y="60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14" y="61"/>
                  <a:pt x="414" y="61"/>
                  <a:pt x="414" y="61"/>
                </a:cubicBezTo>
                <a:cubicBezTo>
                  <a:pt x="407" y="63"/>
                  <a:pt x="407" y="63"/>
                  <a:pt x="407" y="63"/>
                </a:cubicBezTo>
                <a:cubicBezTo>
                  <a:pt x="421" y="57"/>
                  <a:pt x="421" y="57"/>
                  <a:pt x="421" y="57"/>
                </a:cubicBezTo>
                <a:cubicBezTo>
                  <a:pt x="415" y="63"/>
                  <a:pt x="415" y="63"/>
                  <a:pt x="415" y="63"/>
                </a:cubicBezTo>
                <a:cubicBezTo>
                  <a:pt x="409" y="67"/>
                  <a:pt x="409" y="67"/>
                  <a:pt x="409" y="67"/>
                </a:cubicBezTo>
                <a:cubicBezTo>
                  <a:pt x="409" y="67"/>
                  <a:pt x="405" y="69"/>
                  <a:pt x="408" y="68"/>
                </a:cubicBezTo>
                <a:cubicBezTo>
                  <a:pt x="412" y="67"/>
                  <a:pt x="424" y="62"/>
                  <a:pt x="424" y="62"/>
                </a:cubicBezTo>
                <a:cubicBezTo>
                  <a:pt x="414" y="68"/>
                  <a:pt x="414" y="68"/>
                  <a:pt x="414" y="68"/>
                </a:cubicBezTo>
                <a:cubicBezTo>
                  <a:pt x="418" y="68"/>
                  <a:pt x="418" y="68"/>
                  <a:pt x="418" y="68"/>
                </a:cubicBezTo>
                <a:cubicBezTo>
                  <a:pt x="427" y="65"/>
                  <a:pt x="427" y="65"/>
                  <a:pt x="427" y="65"/>
                </a:cubicBezTo>
                <a:cubicBezTo>
                  <a:pt x="427" y="65"/>
                  <a:pt x="431" y="64"/>
                  <a:pt x="431" y="63"/>
                </a:cubicBezTo>
                <a:cubicBezTo>
                  <a:pt x="431" y="63"/>
                  <a:pt x="440" y="52"/>
                  <a:pt x="440" y="52"/>
                </a:cubicBezTo>
                <a:cubicBezTo>
                  <a:pt x="429" y="65"/>
                  <a:pt x="429" y="65"/>
                  <a:pt x="429" y="65"/>
                </a:cubicBezTo>
                <a:cubicBezTo>
                  <a:pt x="436" y="63"/>
                  <a:pt x="436" y="63"/>
                  <a:pt x="436" y="63"/>
                </a:cubicBezTo>
                <a:cubicBezTo>
                  <a:pt x="425" y="68"/>
                  <a:pt x="425" y="68"/>
                  <a:pt x="425" y="68"/>
                </a:cubicBezTo>
                <a:cubicBezTo>
                  <a:pt x="423" y="72"/>
                  <a:pt x="423" y="72"/>
                  <a:pt x="423" y="72"/>
                </a:cubicBezTo>
                <a:cubicBezTo>
                  <a:pt x="437" y="67"/>
                  <a:pt x="437" y="67"/>
                  <a:pt x="437" y="67"/>
                </a:cubicBezTo>
                <a:cubicBezTo>
                  <a:pt x="424" y="73"/>
                  <a:pt x="424" y="73"/>
                  <a:pt x="424" y="73"/>
                </a:cubicBezTo>
                <a:cubicBezTo>
                  <a:pt x="442" y="73"/>
                  <a:pt x="442" y="73"/>
                  <a:pt x="442" y="73"/>
                </a:cubicBezTo>
                <a:cubicBezTo>
                  <a:pt x="421" y="76"/>
                  <a:pt x="421" y="76"/>
                  <a:pt x="421" y="76"/>
                </a:cubicBezTo>
                <a:cubicBezTo>
                  <a:pt x="420" y="77"/>
                  <a:pt x="420" y="77"/>
                  <a:pt x="420" y="77"/>
                </a:cubicBezTo>
                <a:cubicBezTo>
                  <a:pt x="419" y="78"/>
                  <a:pt x="419" y="78"/>
                  <a:pt x="419" y="78"/>
                </a:cubicBezTo>
                <a:cubicBezTo>
                  <a:pt x="438" y="76"/>
                  <a:pt x="438" y="76"/>
                  <a:pt x="438" y="76"/>
                </a:cubicBezTo>
                <a:cubicBezTo>
                  <a:pt x="428" y="78"/>
                  <a:pt x="428" y="78"/>
                  <a:pt x="428" y="78"/>
                </a:cubicBezTo>
                <a:cubicBezTo>
                  <a:pt x="428" y="79"/>
                  <a:pt x="428" y="79"/>
                  <a:pt x="428" y="79"/>
                </a:cubicBezTo>
                <a:cubicBezTo>
                  <a:pt x="428" y="79"/>
                  <a:pt x="430" y="80"/>
                  <a:pt x="433" y="80"/>
                </a:cubicBezTo>
                <a:cubicBezTo>
                  <a:pt x="435" y="80"/>
                  <a:pt x="437" y="81"/>
                  <a:pt x="439" y="80"/>
                </a:cubicBezTo>
                <a:cubicBezTo>
                  <a:pt x="441" y="78"/>
                  <a:pt x="448" y="75"/>
                  <a:pt x="448" y="75"/>
                </a:cubicBezTo>
                <a:cubicBezTo>
                  <a:pt x="442" y="79"/>
                  <a:pt x="442" y="79"/>
                  <a:pt x="442" y="79"/>
                </a:cubicBezTo>
                <a:cubicBezTo>
                  <a:pt x="448" y="79"/>
                  <a:pt x="448" y="79"/>
                  <a:pt x="448" y="79"/>
                </a:cubicBezTo>
                <a:cubicBezTo>
                  <a:pt x="443" y="81"/>
                  <a:pt x="443" y="81"/>
                  <a:pt x="443" y="81"/>
                </a:cubicBezTo>
                <a:cubicBezTo>
                  <a:pt x="445" y="81"/>
                  <a:pt x="445" y="81"/>
                  <a:pt x="445" y="81"/>
                </a:cubicBezTo>
                <a:cubicBezTo>
                  <a:pt x="426" y="87"/>
                  <a:pt x="426" y="87"/>
                  <a:pt x="426" y="87"/>
                </a:cubicBezTo>
                <a:cubicBezTo>
                  <a:pt x="438" y="86"/>
                  <a:pt x="438" y="86"/>
                  <a:pt x="438" y="86"/>
                </a:cubicBezTo>
                <a:cubicBezTo>
                  <a:pt x="423" y="87"/>
                  <a:pt x="423" y="87"/>
                  <a:pt x="423" y="87"/>
                </a:cubicBezTo>
                <a:cubicBezTo>
                  <a:pt x="423" y="89"/>
                  <a:pt x="423" y="89"/>
                  <a:pt x="423" y="89"/>
                </a:cubicBezTo>
                <a:cubicBezTo>
                  <a:pt x="423" y="89"/>
                  <a:pt x="421" y="91"/>
                  <a:pt x="421" y="91"/>
                </a:cubicBezTo>
                <a:cubicBezTo>
                  <a:pt x="421" y="92"/>
                  <a:pt x="430" y="91"/>
                  <a:pt x="430" y="91"/>
                </a:cubicBezTo>
                <a:cubicBezTo>
                  <a:pt x="436" y="88"/>
                  <a:pt x="436" y="88"/>
                  <a:pt x="436" y="88"/>
                </a:cubicBezTo>
                <a:cubicBezTo>
                  <a:pt x="450" y="79"/>
                  <a:pt x="450" y="79"/>
                  <a:pt x="450" y="79"/>
                </a:cubicBezTo>
                <a:cubicBezTo>
                  <a:pt x="445" y="84"/>
                  <a:pt x="445" y="84"/>
                  <a:pt x="445" y="84"/>
                </a:cubicBezTo>
                <a:cubicBezTo>
                  <a:pt x="452" y="83"/>
                  <a:pt x="452" y="83"/>
                  <a:pt x="452" y="83"/>
                </a:cubicBezTo>
                <a:cubicBezTo>
                  <a:pt x="446" y="84"/>
                  <a:pt x="446" y="84"/>
                  <a:pt x="446" y="84"/>
                </a:cubicBezTo>
                <a:cubicBezTo>
                  <a:pt x="449" y="85"/>
                  <a:pt x="449" y="85"/>
                  <a:pt x="449" y="85"/>
                </a:cubicBezTo>
                <a:cubicBezTo>
                  <a:pt x="444" y="85"/>
                  <a:pt x="444" y="85"/>
                  <a:pt x="444" y="85"/>
                </a:cubicBezTo>
                <a:cubicBezTo>
                  <a:pt x="441" y="87"/>
                  <a:pt x="441" y="87"/>
                  <a:pt x="441" y="87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46" y="88"/>
                  <a:pt x="446" y="88"/>
                  <a:pt x="446" y="88"/>
                </a:cubicBezTo>
                <a:cubicBezTo>
                  <a:pt x="437" y="90"/>
                  <a:pt x="437" y="90"/>
                  <a:pt x="437" y="90"/>
                </a:cubicBezTo>
                <a:cubicBezTo>
                  <a:pt x="433" y="95"/>
                  <a:pt x="433" y="95"/>
                  <a:pt x="433" y="95"/>
                </a:cubicBezTo>
                <a:cubicBezTo>
                  <a:pt x="449" y="94"/>
                  <a:pt x="449" y="94"/>
                  <a:pt x="449" y="94"/>
                </a:cubicBezTo>
                <a:cubicBezTo>
                  <a:pt x="431" y="95"/>
                  <a:pt x="431" y="95"/>
                  <a:pt x="431" y="95"/>
                </a:cubicBezTo>
                <a:cubicBezTo>
                  <a:pt x="434" y="98"/>
                  <a:pt x="434" y="98"/>
                  <a:pt x="434" y="98"/>
                </a:cubicBezTo>
                <a:cubicBezTo>
                  <a:pt x="444" y="98"/>
                  <a:pt x="444" y="98"/>
                  <a:pt x="444" y="98"/>
                </a:cubicBezTo>
                <a:cubicBezTo>
                  <a:pt x="440" y="99"/>
                  <a:pt x="440" y="99"/>
                  <a:pt x="440" y="99"/>
                </a:cubicBezTo>
                <a:cubicBezTo>
                  <a:pt x="445" y="101"/>
                  <a:pt x="445" y="101"/>
                  <a:pt x="445" y="101"/>
                </a:cubicBezTo>
                <a:cubicBezTo>
                  <a:pt x="431" y="97"/>
                  <a:pt x="431" y="97"/>
                  <a:pt x="431" y="97"/>
                </a:cubicBezTo>
                <a:cubicBezTo>
                  <a:pt x="430" y="99"/>
                  <a:pt x="430" y="99"/>
                  <a:pt x="430" y="99"/>
                </a:cubicBezTo>
                <a:cubicBezTo>
                  <a:pt x="440" y="101"/>
                  <a:pt x="440" y="101"/>
                  <a:pt x="440" y="101"/>
                </a:cubicBezTo>
                <a:cubicBezTo>
                  <a:pt x="444" y="103"/>
                  <a:pt x="444" y="103"/>
                  <a:pt x="444" y="103"/>
                </a:cubicBezTo>
                <a:cubicBezTo>
                  <a:pt x="457" y="97"/>
                  <a:pt x="457" y="97"/>
                  <a:pt x="457" y="97"/>
                </a:cubicBezTo>
                <a:cubicBezTo>
                  <a:pt x="446" y="103"/>
                  <a:pt x="446" y="103"/>
                  <a:pt x="446" y="103"/>
                </a:cubicBezTo>
                <a:cubicBezTo>
                  <a:pt x="452" y="103"/>
                  <a:pt x="452" y="103"/>
                  <a:pt x="452" y="103"/>
                </a:cubicBezTo>
                <a:cubicBezTo>
                  <a:pt x="439" y="104"/>
                  <a:pt x="439" y="104"/>
                  <a:pt x="439" y="104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3" y="105"/>
                  <a:pt x="453" y="105"/>
                  <a:pt x="453" y="105"/>
                </a:cubicBezTo>
                <a:cubicBezTo>
                  <a:pt x="452" y="106"/>
                  <a:pt x="452" y="106"/>
                  <a:pt x="452" y="106"/>
                </a:cubicBezTo>
                <a:cubicBezTo>
                  <a:pt x="446" y="107"/>
                  <a:pt x="446" y="107"/>
                  <a:pt x="446" y="107"/>
                </a:cubicBezTo>
                <a:cubicBezTo>
                  <a:pt x="439" y="110"/>
                  <a:pt x="439" y="110"/>
                  <a:pt x="439" y="110"/>
                </a:cubicBezTo>
                <a:cubicBezTo>
                  <a:pt x="452" y="107"/>
                  <a:pt x="452" y="107"/>
                  <a:pt x="452" y="107"/>
                </a:cubicBezTo>
                <a:cubicBezTo>
                  <a:pt x="434" y="110"/>
                  <a:pt x="434" y="110"/>
                  <a:pt x="434" y="110"/>
                </a:cubicBezTo>
                <a:cubicBezTo>
                  <a:pt x="431" y="113"/>
                  <a:pt x="431" y="113"/>
                  <a:pt x="431" y="113"/>
                </a:cubicBezTo>
                <a:cubicBezTo>
                  <a:pt x="431" y="113"/>
                  <a:pt x="438" y="112"/>
                  <a:pt x="438" y="112"/>
                </a:cubicBezTo>
                <a:cubicBezTo>
                  <a:pt x="439" y="112"/>
                  <a:pt x="455" y="106"/>
                  <a:pt x="455" y="106"/>
                </a:cubicBezTo>
                <a:cubicBezTo>
                  <a:pt x="454" y="109"/>
                  <a:pt x="454" y="109"/>
                  <a:pt x="454" y="109"/>
                </a:cubicBezTo>
                <a:cubicBezTo>
                  <a:pt x="449" y="110"/>
                  <a:pt x="449" y="110"/>
                  <a:pt x="449" y="110"/>
                </a:cubicBezTo>
                <a:cubicBezTo>
                  <a:pt x="453" y="111"/>
                  <a:pt x="453" y="111"/>
                  <a:pt x="453" y="111"/>
                </a:cubicBezTo>
                <a:cubicBezTo>
                  <a:pt x="458" y="109"/>
                  <a:pt x="458" y="109"/>
                  <a:pt x="458" y="109"/>
                </a:cubicBezTo>
                <a:cubicBezTo>
                  <a:pt x="451" y="112"/>
                  <a:pt x="451" y="112"/>
                  <a:pt x="451" y="112"/>
                </a:cubicBezTo>
                <a:cubicBezTo>
                  <a:pt x="459" y="111"/>
                  <a:pt x="459" y="111"/>
                  <a:pt x="459" y="111"/>
                </a:cubicBezTo>
                <a:cubicBezTo>
                  <a:pt x="447" y="115"/>
                  <a:pt x="447" y="115"/>
                  <a:pt x="447" y="115"/>
                </a:cubicBezTo>
                <a:cubicBezTo>
                  <a:pt x="443" y="118"/>
                  <a:pt x="443" y="118"/>
                  <a:pt x="443" y="118"/>
                </a:cubicBezTo>
                <a:cubicBezTo>
                  <a:pt x="442" y="119"/>
                  <a:pt x="442" y="119"/>
                  <a:pt x="442" y="119"/>
                </a:cubicBezTo>
                <a:cubicBezTo>
                  <a:pt x="456" y="113"/>
                  <a:pt x="456" y="113"/>
                  <a:pt x="456" y="113"/>
                </a:cubicBezTo>
                <a:cubicBezTo>
                  <a:pt x="443" y="119"/>
                  <a:pt x="443" y="119"/>
                  <a:pt x="443" y="119"/>
                </a:cubicBezTo>
                <a:cubicBezTo>
                  <a:pt x="441" y="121"/>
                  <a:pt x="441" y="121"/>
                  <a:pt x="441" y="121"/>
                </a:cubicBezTo>
                <a:cubicBezTo>
                  <a:pt x="443" y="122"/>
                  <a:pt x="443" y="122"/>
                  <a:pt x="443" y="122"/>
                </a:cubicBezTo>
                <a:cubicBezTo>
                  <a:pt x="440" y="123"/>
                  <a:pt x="440" y="123"/>
                  <a:pt x="440" y="123"/>
                </a:cubicBezTo>
                <a:cubicBezTo>
                  <a:pt x="462" y="118"/>
                  <a:pt x="462" y="118"/>
                  <a:pt x="462" y="118"/>
                </a:cubicBezTo>
                <a:cubicBezTo>
                  <a:pt x="446" y="123"/>
                  <a:pt x="446" y="123"/>
                  <a:pt x="446" y="123"/>
                </a:cubicBezTo>
                <a:cubicBezTo>
                  <a:pt x="443" y="121"/>
                  <a:pt x="443" y="121"/>
                  <a:pt x="443" y="121"/>
                </a:cubicBezTo>
                <a:cubicBezTo>
                  <a:pt x="465" y="122"/>
                  <a:pt x="465" y="122"/>
                  <a:pt x="465" y="122"/>
                </a:cubicBezTo>
                <a:cubicBezTo>
                  <a:pt x="447" y="120"/>
                  <a:pt x="447" y="120"/>
                  <a:pt x="447" y="120"/>
                </a:cubicBezTo>
                <a:cubicBezTo>
                  <a:pt x="441" y="124"/>
                  <a:pt x="441" y="124"/>
                  <a:pt x="441" y="124"/>
                </a:cubicBezTo>
                <a:cubicBezTo>
                  <a:pt x="440" y="126"/>
                  <a:pt x="440" y="126"/>
                  <a:pt x="440" y="126"/>
                </a:cubicBezTo>
                <a:cubicBezTo>
                  <a:pt x="446" y="126"/>
                  <a:pt x="446" y="126"/>
                  <a:pt x="446" y="126"/>
                </a:cubicBezTo>
                <a:cubicBezTo>
                  <a:pt x="464" y="120"/>
                  <a:pt x="464" y="120"/>
                  <a:pt x="464" y="120"/>
                </a:cubicBezTo>
                <a:cubicBezTo>
                  <a:pt x="444" y="127"/>
                  <a:pt x="444" y="127"/>
                  <a:pt x="444" y="127"/>
                </a:cubicBezTo>
                <a:cubicBezTo>
                  <a:pt x="456" y="128"/>
                  <a:pt x="456" y="128"/>
                  <a:pt x="456" y="128"/>
                </a:cubicBezTo>
                <a:cubicBezTo>
                  <a:pt x="439" y="129"/>
                  <a:pt x="439" y="129"/>
                  <a:pt x="439" y="129"/>
                </a:cubicBezTo>
                <a:cubicBezTo>
                  <a:pt x="440" y="131"/>
                  <a:pt x="440" y="131"/>
                  <a:pt x="440" y="131"/>
                </a:cubicBezTo>
                <a:cubicBezTo>
                  <a:pt x="455" y="130"/>
                  <a:pt x="455" y="130"/>
                  <a:pt x="455" y="130"/>
                </a:cubicBezTo>
                <a:cubicBezTo>
                  <a:pt x="440" y="132"/>
                  <a:pt x="440" y="132"/>
                  <a:pt x="440" y="132"/>
                </a:cubicBezTo>
                <a:cubicBezTo>
                  <a:pt x="439" y="132"/>
                  <a:pt x="439" y="132"/>
                  <a:pt x="439" y="132"/>
                </a:cubicBezTo>
                <a:cubicBezTo>
                  <a:pt x="462" y="134"/>
                  <a:pt x="462" y="134"/>
                  <a:pt x="462" y="134"/>
                </a:cubicBezTo>
                <a:cubicBezTo>
                  <a:pt x="446" y="134"/>
                  <a:pt x="446" y="134"/>
                  <a:pt x="446" y="134"/>
                </a:cubicBezTo>
                <a:cubicBezTo>
                  <a:pt x="450" y="135"/>
                  <a:pt x="450" y="135"/>
                  <a:pt x="450" y="135"/>
                </a:cubicBezTo>
                <a:cubicBezTo>
                  <a:pt x="463" y="135"/>
                  <a:pt x="463" y="135"/>
                  <a:pt x="463" y="135"/>
                </a:cubicBezTo>
                <a:cubicBezTo>
                  <a:pt x="451" y="136"/>
                  <a:pt x="451" y="136"/>
                  <a:pt x="451" y="136"/>
                </a:cubicBezTo>
                <a:cubicBezTo>
                  <a:pt x="465" y="139"/>
                  <a:pt x="465" y="139"/>
                  <a:pt x="465" y="139"/>
                </a:cubicBezTo>
                <a:cubicBezTo>
                  <a:pt x="452" y="138"/>
                  <a:pt x="452" y="138"/>
                  <a:pt x="452" y="138"/>
                </a:cubicBezTo>
                <a:cubicBezTo>
                  <a:pt x="459" y="140"/>
                  <a:pt x="459" y="140"/>
                  <a:pt x="459" y="140"/>
                </a:cubicBezTo>
                <a:cubicBezTo>
                  <a:pt x="450" y="141"/>
                  <a:pt x="450" y="141"/>
                  <a:pt x="450" y="141"/>
                </a:cubicBezTo>
                <a:cubicBezTo>
                  <a:pt x="459" y="141"/>
                  <a:pt x="459" y="141"/>
                  <a:pt x="459" y="141"/>
                </a:cubicBezTo>
                <a:cubicBezTo>
                  <a:pt x="450" y="142"/>
                  <a:pt x="450" y="142"/>
                  <a:pt x="450" y="142"/>
                </a:cubicBezTo>
                <a:cubicBezTo>
                  <a:pt x="448" y="142"/>
                  <a:pt x="448" y="142"/>
                  <a:pt x="448" y="142"/>
                </a:cubicBezTo>
                <a:cubicBezTo>
                  <a:pt x="465" y="145"/>
                  <a:pt x="465" y="145"/>
                  <a:pt x="465" y="145"/>
                </a:cubicBezTo>
                <a:cubicBezTo>
                  <a:pt x="452" y="144"/>
                  <a:pt x="452" y="144"/>
                  <a:pt x="452" y="144"/>
                </a:cubicBezTo>
                <a:cubicBezTo>
                  <a:pt x="463" y="146"/>
                  <a:pt x="463" y="146"/>
                  <a:pt x="463" y="146"/>
                </a:cubicBezTo>
                <a:cubicBezTo>
                  <a:pt x="470" y="147"/>
                  <a:pt x="470" y="147"/>
                  <a:pt x="470" y="147"/>
                </a:cubicBezTo>
                <a:cubicBezTo>
                  <a:pt x="462" y="147"/>
                  <a:pt x="462" y="147"/>
                  <a:pt x="462" y="147"/>
                </a:cubicBezTo>
                <a:cubicBezTo>
                  <a:pt x="463" y="145"/>
                  <a:pt x="463" y="145"/>
                  <a:pt x="463" y="145"/>
                </a:cubicBezTo>
                <a:cubicBezTo>
                  <a:pt x="468" y="149"/>
                  <a:pt x="468" y="149"/>
                  <a:pt x="468" y="149"/>
                </a:cubicBezTo>
                <a:cubicBezTo>
                  <a:pt x="459" y="147"/>
                  <a:pt x="459" y="147"/>
                  <a:pt x="459" y="147"/>
                </a:cubicBezTo>
                <a:cubicBezTo>
                  <a:pt x="456" y="148"/>
                  <a:pt x="456" y="148"/>
                  <a:pt x="456" y="148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55" y="148"/>
                  <a:pt x="455" y="148"/>
                  <a:pt x="455" y="148"/>
                </a:cubicBezTo>
                <a:cubicBezTo>
                  <a:pt x="467" y="154"/>
                  <a:pt x="467" y="154"/>
                  <a:pt x="467" y="154"/>
                </a:cubicBezTo>
                <a:cubicBezTo>
                  <a:pt x="456" y="153"/>
                  <a:pt x="456" y="153"/>
                  <a:pt x="456" y="153"/>
                </a:cubicBezTo>
                <a:cubicBezTo>
                  <a:pt x="454" y="153"/>
                  <a:pt x="454" y="153"/>
                  <a:pt x="454" y="153"/>
                </a:cubicBezTo>
                <a:cubicBezTo>
                  <a:pt x="459" y="156"/>
                  <a:pt x="459" y="156"/>
                  <a:pt x="459" y="156"/>
                </a:cubicBezTo>
                <a:cubicBezTo>
                  <a:pt x="450" y="155"/>
                  <a:pt x="450" y="155"/>
                  <a:pt x="450" y="155"/>
                </a:cubicBezTo>
                <a:cubicBezTo>
                  <a:pt x="467" y="162"/>
                  <a:pt x="467" y="162"/>
                  <a:pt x="467" y="162"/>
                </a:cubicBezTo>
                <a:cubicBezTo>
                  <a:pt x="458" y="161"/>
                  <a:pt x="458" y="161"/>
                  <a:pt x="458" y="161"/>
                </a:cubicBezTo>
                <a:cubicBezTo>
                  <a:pt x="449" y="158"/>
                  <a:pt x="449" y="158"/>
                  <a:pt x="449" y="158"/>
                </a:cubicBezTo>
                <a:cubicBezTo>
                  <a:pt x="464" y="164"/>
                  <a:pt x="464" y="164"/>
                  <a:pt x="464" y="164"/>
                </a:cubicBezTo>
                <a:cubicBezTo>
                  <a:pt x="448" y="160"/>
                  <a:pt x="448" y="160"/>
                  <a:pt x="448" y="160"/>
                </a:cubicBezTo>
                <a:cubicBezTo>
                  <a:pt x="459" y="165"/>
                  <a:pt x="459" y="165"/>
                  <a:pt x="459" y="165"/>
                </a:cubicBezTo>
                <a:cubicBezTo>
                  <a:pt x="448" y="162"/>
                  <a:pt x="448" y="162"/>
                  <a:pt x="448" y="162"/>
                </a:cubicBezTo>
                <a:cubicBezTo>
                  <a:pt x="448" y="162"/>
                  <a:pt x="456" y="166"/>
                  <a:pt x="454" y="165"/>
                </a:cubicBezTo>
                <a:cubicBezTo>
                  <a:pt x="452" y="165"/>
                  <a:pt x="450" y="166"/>
                  <a:pt x="450" y="166"/>
                </a:cubicBezTo>
                <a:cubicBezTo>
                  <a:pt x="462" y="167"/>
                  <a:pt x="462" y="167"/>
                  <a:pt x="462" y="167"/>
                </a:cubicBezTo>
                <a:cubicBezTo>
                  <a:pt x="451" y="167"/>
                  <a:pt x="451" y="167"/>
                  <a:pt x="451" y="167"/>
                </a:cubicBezTo>
                <a:cubicBezTo>
                  <a:pt x="450" y="164"/>
                  <a:pt x="450" y="164"/>
                  <a:pt x="450" y="164"/>
                </a:cubicBezTo>
                <a:cubicBezTo>
                  <a:pt x="459" y="171"/>
                  <a:pt x="459" y="171"/>
                  <a:pt x="459" y="171"/>
                </a:cubicBezTo>
                <a:cubicBezTo>
                  <a:pt x="450" y="164"/>
                  <a:pt x="450" y="164"/>
                  <a:pt x="450" y="164"/>
                </a:cubicBezTo>
                <a:cubicBezTo>
                  <a:pt x="449" y="168"/>
                  <a:pt x="449" y="168"/>
                  <a:pt x="449" y="168"/>
                </a:cubicBezTo>
                <a:cubicBezTo>
                  <a:pt x="449" y="168"/>
                  <a:pt x="447" y="169"/>
                  <a:pt x="451" y="170"/>
                </a:cubicBezTo>
                <a:cubicBezTo>
                  <a:pt x="456" y="172"/>
                  <a:pt x="459" y="174"/>
                  <a:pt x="459" y="174"/>
                </a:cubicBezTo>
                <a:cubicBezTo>
                  <a:pt x="448" y="169"/>
                  <a:pt x="448" y="169"/>
                  <a:pt x="448" y="169"/>
                </a:cubicBezTo>
                <a:cubicBezTo>
                  <a:pt x="451" y="171"/>
                  <a:pt x="451" y="171"/>
                  <a:pt x="451" y="171"/>
                </a:cubicBezTo>
                <a:cubicBezTo>
                  <a:pt x="452" y="174"/>
                  <a:pt x="452" y="174"/>
                  <a:pt x="452" y="174"/>
                </a:cubicBezTo>
                <a:cubicBezTo>
                  <a:pt x="459" y="178"/>
                  <a:pt x="459" y="178"/>
                  <a:pt x="459" y="178"/>
                </a:cubicBezTo>
                <a:cubicBezTo>
                  <a:pt x="454" y="176"/>
                  <a:pt x="454" y="176"/>
                  <a:pt x="454" y="176"/>
                </a:cubicBezTo>
                <a:cubicBezTo>
                  <a:pt x="455" y="179"/>
                  <a:pt x="455" y="179"/>
                  <a:pt x="455" y="179"/>
                </a:cubicBezTo>
                <a:cubicBezTo>
                  <a:pt x="455" y="180"/>
                  <a:pt x="455" y="180"/>
                  <a:pt x="455" y="180"/>
                </a:cubicBezTo>
                <a:cubicBezTo>
                  <a:pt x="452" y="178"/>
                  <a:pt x="452" y="178"/>
                  <a:pt x="452" y="178"/>
                </a:cubicBezTo>
                <a:cubicBezTo>
                  <a:pt x="452" y="180"/>
                  <a:pt x="452" y="180"/>
                  <a:pt x="452" y="180"/>
                </a:cubicBezTo>
                <a:cubicBezTo>
                  <a:pt x="454" y="183"/>
                  <a:pt x="454" y="183"/>
                  <a:pt x="454" y="183"/>
                </a:cubicBezTo>
                <a:cubicBezTo>
                  <a:pt x="454" y="183"/>
                  <a:pt x="456" y="187"/>
                  <a:pt x="456" y="188"/>
                </a:cubicBezTo>
                <a:cubicBezTo>
                  <a:pt x="457" y="190"/>
                  <a:pt x="453" y="183"/>
                  <a:pt x="453" y="183"/>
                </a:cubicBezTo>
                <a:cubicBezTo>
                  <a:pt x="451" y="184"/>
                  <a:pt x="451" y="184"/>
                  <a:pt x="451" y="184"/>
                </a:cubicBezTo>
                <a:cubicBezTo>
                  <a:pt x="451" y="184"/>
                  <a:pt x="454" y="187"/>
                  <a:pt x="454" y="187"/>
                </a:cubicBezTo>
                <a:cubicBezTo>
                  <a:pt x="454" y="187"/>
                  <a:pt x="454" y="188"/>
                  <a:pt x="454" y="188"/>
                </a:cubicBezTo>
                <a:cubicBezTo>
                  <a:pt x="455" y="189"/>
                  <a:pt x="455" y="189"/>
                  <a:pt x="455" y="189"/>
                </a:cubicBezTo>
                <a:cubicBezTo>
                  <a:pt x="457" y="191"/>
                  <a:pt x="457" y="191"/>
                  <a:pt x="457" y="191"/>
                </a:cubicBezTo>
                <a:cubicBezTo>
                  <a:pt x="452" y="189"/>
                  <a:pt x="452" y="189"/>
                  <a:pt x="452" y="189"/>
                </a:cubicBezTo>
                <a:cubicBezTo>
                  <a:pt x="453" y="193"/>
                  <a:pt x="453" y="193"/>
                  <a:pt x="453" y="193"/>
                </a:cubicBezTo>
                <a:cubicBezTo>
                  <a:pt x="451" y="191"/>
                  <a:pt x="451" y="191"/>
                  <a:pt x="451" y="191"/>
                </a:cubicBezTo>
                <a:cubicBezTo>
                  <a:pt x="453" y="195"/>
                  <a:pt x="453" y="195"/>
                  <a:pt x="453" y="195"/>
                </a:cubicBezTo>
                <a:cubicBezTo>
                  <a:pt x="453" y="197"/>
                  <a:pt x="453" y="197"/>
                  <a:pt x="453" y="197"/>
                </a:cubicBezTo>
                <a:cubicBezTo>
                  <a:pt x="451" y="196"/>
                  <a:pt x="451" y="196"/>
                  <a:pt x="451" y="196"/>
                </a:cubicBezTo>
                <a:cubicBezTo>
                  <a:pt x="451" y="199"/>
                  <a:pt x="451" y="199"/>
                  <a:pt x="451" y="199"/>
                </a:cubicBezTo>
                <a:cubicBezTo>
                  <a:pt x="452" y="201"/>
                  <a:pt x="452" y="201"/>
                  <a:pt x="452" y="201"/>
                </a:cubicBezTo>
                <a:cubicBezTo>
                  <a:pt x="451" y="201"/>
                  <a:pt x="451" y="201"/>
                  <a:pt x="451" y="201"/>
                </a:cubicBezTo>
                <a:cubicBezTo>
                  <a:pt x="450" y="202"/>
                  <a:pt x="450" y="202"/>
                  <a:pt x="450" y="202"/>
                </a:cubicBezTo>
                <a:cubicBezTo>
                  <a:pt x="450" y="202"/>
                  <a:pt x="450" y="205"/>
                  <a:pt x="450" y="205"/>
                </a:cubicBezTo>
                <a:cubicBezTo>
                  <a:pt x="450" y="205"/>
                  <a:pt x="451" y="207"/>
                  <a:pt x="451" y="207"/>
                </a:cubicBezTo>
                <a:cubicBezTo>
                  <a:pt x="451" y="207"/>
                  <a:pt x="449" y="207"/>
                  <a:pt x="449" y="208"/>
                </a:cubicBezTo>
                <a:cubicBezTo>
                  <a:pt x="448" y="208"/>
                  <a:pt x="448" y="211"/>
                  <a:pt x="448" y="211"/>
                </a:cubicBezTo>
                <a:cubicBezTo>
                  <a:pt x="448" y="211"/>
                  <a:pt x="449" y="213"/>
                  <a:pt x="449" y="214"/>
                </a:cubicBezTo>
                <a:cubicBezTo>
                  <a:pt x="450" y="214"/>
                  <a:pt x="448" y="215"/>
                  <a:pt x="448" y="215"/>
                </a:cubicBezTo>
                <a:cubicBezTo>
                  <a:pt x="448" y="216"/>
                  <a:pt x="448" y="216"/>
                  <a:pt x="448" y="216"/>
                </a:cubicBezTo>
                <a:cubicBezTo>
                  <a:pt x="447" y="216"/>
                  <a:pt x="447" y="216"/>
                  <a:pt x="447" y="216"/>
                </a:cubicBezTo>
                <a:cubicBezTo>
                  <a:pt x="447" y="216"/>
                  <a:pt x="447" y="217"/>
                  <a:pt x="447" y="217"/>
                </a:cubicBezTo>
                <a:cubicBezTo>
                  <a:pt x="447" y="218"/>
                  <a:pt x="448" y="219"/>
                  <a:pt x="448" y="219"/>
                </a:cubicBezTo>
                <a:cubicBezTo>
                  <a:pt x="446" y="219"/>
                  <a:pt x="446" y="219"/>
                  <a:pt x="446" y="219"/>
                </a:cubicBezTo>
                <a:cubicBezTo>
                  <a:pt x="448" y="223"/>
                  <a:pt x="448" y="223"/>
                  <a:pt x="448" y="223"/>
                </a:cubicBezTo>
                <a:cubicBezTo>
                  <a:pt x="448" y="223"/>
                  <a:pt x="446" y="221"/>
                  <a:pt x="446" y="221"/>
                </a:cubicBezTo>
                <a:cubicBezTo>
                  <a:pt x="446" y="222"/>
                  <a:pt x="446" y="224"/>
                  <a:pt x="446" y="224"/>
                </a:cubicBezTo>
                <a:cubicBezTo>
                  <a:pt x="446" y="224"/>
                  <a:pt x="446" y="225"/>
                  <a:pt x="446" y="226"/>
                </a:cubicBezTo>
                <a:cubicBezTo>
                  <a:pt x="446" y="226"/>
                  <a:pt x="447" y="227"/>
                  <a:pt x="446" y="227"/>
                </a:cubicBezTo>
                <a:cubicBezTo>
                  <a:pt x="445" y="228"/>
                  <a:pt x="445" y="227"/>
                  <a:pt x="445" y="228"/>
                </a:cubicBezTo>
                <a:cubicBezTo>
                  <a:pt x="445" y="228"/>
                  <a:pt x="445" y="229"/>
                  <a:pt x="445" y="229"/>
                </a:cubicBezTo>
                <a:cubicBezTo>
                  <a:pt x="445" y="229"/>
                  <a:pt x="445" y="229"/>
                  <a:pt x="445" y="230"/>
                </a:cubicBezTo>
                <a:cubicBezTo>
                  <a:pt x="445" y="230"/>
                  <a:pt x="447" y="232"/>
                  <a:pt x="445" y="232"/>
                </a:cubicBezTo>
                <a:cubicBezTo>
                  <a:pt x="443" y="233"/>
                  <a:pt x="444" y="235"/>
                  <a:pt x="444" y="236"/>
                </a:cubicBezTo>
                <a:cubicBezTo>
                  <a:pt x="444" y="236"/>
                  <a:pt x="444" y="238"/>
                  <a:pt x="444" y="238"/>
                </a:cubicBezTo>
                <a:cubicBezTo>
                  <a:pt x="444" y="238"/>
                  <a:pt x="443" y="240"/>
                  <a:pt x="443" y="240"/>
                </a:cubicBezTo>
                <a:cubicBezTo>
                  <a:pt x="443" y="240"/>
                  <a:pt x="442" y="242"/>
                  <a:pt x="442" y="242"/>
                </a:cubicBezTo>
                <a:cubicBezTo>
                  <a:pt x="442" y="243"/>
                  <a:pt x="442" y="244"/>
                  <a:pt x="442" y="245"/>
                </a:cubicBezTo>
                <a:cubicBezTo>
                  <a:pt x="442" y="245"/>
                  <a:pt x="442" y="247"/>
                  <a:pt x="442" y="249"/>
                </a:cubicBezTo>
                <a:cubicBezTo>
                  <a:pt x="442" y="250"/>
                  <a:pt x="442" y="253"/>
                  <a:pt x="442" y="253"/>
                </a:cubicBezTo>
                <a:cubicBezTo>
                  <a:pt x="441" y="256"/>
                  <a:pt x="441" y="256"/>
                  <a:pt x="441" y="256"/>
                </a:cubicBezTo>
                <a:cubicBezTo>
                  <a:pt x="441" y="256"/>
                  <a:pt x="445" y="280"/>
                  <a:pt x="444" y="291"/>
                </a:cubicBezTo>
                <a:cubicBezTo>
                  <a:pt x="444" y="301"/>
                  <a:pt x="442" y="316"/>
                  <a:pt x="439" y="328"/>
                </a:cubicBezTo>
                <a:cubicBezTo>
                  <a:pt x="439" y="328"/>
                  <a:pt x="441" y="375"/>
                  <a:pt x="408" y="421"/>
                </a:cubicBezTo>
                <a:cubicBezTo>
                  <a:pt x="391" y="448"/>
                  <a:pt x="391" y="448"/>
                  <a:pt x="391" y="448"/>
                </a:cubicBezTo>
                <a:cubicBezTo>
                  <a:pt x="389" y="460"/>
                  <a:pt x="389" y="460"/>
                  <a:pt x="389" y="460"/>
                </a:cubicBezTo>
                <a:cubicBezTo>
                  <a:pt x="389" y="460"/>
                  <a:pt x="392" y="468"/>
                  <a:pt x="393" y="478"/>
                </a:cubicBezTo>
                <a:cubicBezTo>
                  <a:pt x="393" y="478"/>
                  <a:pt x="406" y="484"/>
                  <a:pt x="407" y="485"/>
                </a:cubicBezTo>
                <a:cubicBezTo>
                  <a:pt x="407" y="485"/>
                  <a:pt x="468" y="497"/>
                  <a:pt x="485" y="502"/>
                </a:cubicBezTo>
                <a:cubicBezTo>
                  <a:pt x="502" y="507"/>
                  <a:pt x="537" y="518"/>
                  <a:pt x="543" y="520"/>
                </a:cubicBezTo>
                <a:cubicBezTo>
                  <a:pt x="550" y="523"/>
                  <a:pt x="568" y="530"/>
                  <a:pt x="569" y="530"/>
                </a:cubicBezTo>
                <a:cubicBezTo>
                  <a:pt x="569" y="530"/>
                  <a:pt x="598" y="541"/>
                  <a:pt x="601" y="542"/>
                </a:cubicBezTo>
                <a:cubicBezTo>
                  <a:pt x="603" y="543"/>
                  <a:pt x="620" y="551"/>
                  <a:pt x="620" y="552"/>
                </a:cubicBezTo>
                <a:cubicBezTo>
                  <a:pt x="620" y="552"/>
                  <a:pt x="624" y="553"/>
                  <a:pt x="625" y="554"/>
                </a:cubicBezTo>
                <a:cubicBezTo>
                  <a:pt x="626" y="555"/>
                  <a:pt x="662" y="574"/>
                  <a:pt x="664" y="577"/>
                </a:cubicBezTo>
                <a:cubicBezTo>
                  <a:pt x="664" y="578"/>
                  <a:pt x="679" y="591"/>
                  <a:pt x="681" y="625"/>
                </a:cubicBezTo>
                <a:cubicBezTo>
                  <a:pt x="682" y="659"/>
                  <a:pt x="683" y="684"/>
                  <a:pt x="683" y="684"/>
                </a:cubicBezTo>
                <a:cubicBezTo>
                  <a:pt x="684" y="784"/>
                  <a:pt x="684" y="784"/>
                  <a:pt x="684" y="784"/>
                </a:cubicBezTo>
                <a:lnTo>
                  <a:pt x="0" y="783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ctr" eaLnBrk="0" hangingPunct="0"/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Скругленная прямоугольная выноска 24"/>
          <p:cNvSpPr/>
          <p:nvPr/>
        </p:nvSpPr>
        <p:spPr bwMode="gray">
          <a:xfrm>
            <a:off x="948998" y="5862030"/>
            <a:ext cx="8087498" cy="648044"/>
          </a:xfrm>
          <a:prstGeom prst="wedgeRoundRectCallout">
            <a:avLst>
              <a:gd name="adj1" fmla="val -52120"/>
              <a:gd name="adj2" fmla="val -18693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0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Патриотизм</a:t>
            </a:r>
            <a:r>
              <a:rPr lang="ru-RU" sz="1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— это </a:t>
            </a: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 же самое, как у тебя отношение к собственному ребенку, или к собственному дому. То есть, грубо говоря, ты как правило, мусоришь в одном месте, кушаешь в другом месте. Ты, в принципе, видишь себя в этом доме на долгие годы вперед. Плюс, ребенка не балуешь, а воспитываешь, чтобы он рос тем самым конкурентно-способным человеком и так далее. Поэтому, патриотизм, это не </a:t>
            </a:r>
            <a:r>
              <a:rPr lang="ru-RU" sz="1000" i="1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вышиванка</a:t>
            </a: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не там что-нибудь с надписью Слава Украине и так далее</a:t>
            </a:r>
          </a:p>
        </p:txBody>
      </p:sp>
      <p:sp>
        <p:nvSpPr>
          <p:cNvPr id="27" name="Freeform 12"/>
          <p:cNvSpPr>
            <a:spLocks/>
          </p:cNvSpPr>
          <p:nvPr/>
        </p:nvSpPr>
        <p:spPr bwMode="gray">
          <a:xfrm flipH="1">
            <a:off x="8439446" y="5189221"/>
            <a:ext cx="484722" cy="610637"/>
          </a:xfrm>
          <a:custGeom>
            <a:avLst/>
            <a:gdLst>
              <a:gd name="T0" fmla="*/ 2147483647 w 635"/>
              <a:gd name="T1" fmla="*/ 2147483647 h 754"/>
              <a:gd name="T2" fmla="*/ 2147483647 w 635"/>
              <a:gd name="T3" fmla="*/ 2147483647 h 754"/>
              <a:gd name="T4" fmla="*/ 2147483647 w 635"/>
              <a:gd name="T5" fmla="*/ 2147483647 h 754"/>
              <a:gd name="T6" fmla="*/ 2147483647 w 635"/>
              <a:gd name="T7" fmla="*/ 2147483647 h 754"/>
              <a:gd name="T8" fmla="*/ 2147483647 w 635"/>
              <a:gd name="T9" fmla="*/ 2147483647 h 754"/>
              <a:gd name="T10" fmla="*/ 2147483647 w 635"/>
              <a:gd name="T11" fmla="*/ 2147483647 h 754"/>
              <a:gd name="T12" fmla="*/ 2147483647 w 635"/>
              <a:gd name="T13" fmla="*/ 2147483647 h 754"/>
              <a:gd name="T14" fmla="*/ 2147483647 w 635"/>
              <a:gd name="T15" fmla="*/ 2147483647 h 754"/>
              <a:gd name="T16" fmla="*/ 2147483647 w 635"/>
              <a:gd name="T17" fmla="*/ 2147483647 h 754"/>
              <a:gd name="T18" fmla="*/ 2147483647 w 635"/>
              <a:gd name="T19" fmla="*/ 2147483647 h 754"/>
              <a:gd name="T20" fmla="*/ 2147483647 w 635"/>
              <a:gd name="T21" fmla="*/ 2147483647 h 754"/>
              <a:gd name="T22" fmla="*/ 2147483647 w 635"/>
              <a:gd name="T23" fmla="*/ 2147483647 h 754"/>
              <a:gd name="T24" fmla="*/ 2147483647 w 635"/>
              <a:gd name="T25" fmla="*/ 2147483647 h 754"/>
              <a:gd name="T26" fmla="*/ 2147483647 w 635"/>
              <a:gd name="T27" fmla="*/ 2147483647 h 754"/>
              <a:gd name="T28" fmla="*/ 2147483647 w 635"/>
              <a:gd name="T29" fmla="*/ 2147483647 h 754"/>
              <a:gd name="T30" fmla="*/ 2147483647 w 635"/>
              <a:gd name="T31" fmla="*/ 2147483647 h 754"/>
              <a:gd name="T32" fmla="*/ 2147483647 w 635"/>
              <a:gd name="T33" fmla="*/ 2147483647 h 754"/>
              <a:gd name="T34" fmla="*/ 2147483647 w 635"/>
              <a:gd name="T35" fmla="*/ 2147483647 h 754"/>
              <a:gd name="T36" fmla="*/ 2147483647 w 635"/>
              <a:gd name="T37" fmla="*/ 2147483647 h 754"/>
              <a:gd name="T38" fmla="*/ 2147483647 w 635"/>
              <a:gd name="T39" fmla="*/ 2147483647 h 754"/>
              <a:gd name="T40" fmla="*/ 2147483647 w 635"/>
              <a:gd name="T41" fmla="*/ 2147483647 h 754"/>
              <a:gd name="T42" fmla="*/ 2147483647 w 635"/>
              <a:gd name="T43" fmla="*/ 2147483647 h 754"/>
              <a:gd name="T44" fmla="*/ 2147483647 w 635"/>
              <a:gd name="T45" fmla="*/ 2147483647 h 754"/>
              <a:gd name="T46" fmla="*/ 2147483647 w 635"/>
              <a:gd name="T47" fmla="*/ 2147483647 h 754"/>
              <a:gd name="T48" fmla="*/ 2147483647 w 635"/>
              <a:gd name="T49" fmla="*/ 2147483647 h 754"/>
              <a:gd name="T50" fmla="*/ 2147483647 w 635"/>
              <a:gd name="T51" fmla="*/ 2147483647 h 754"/>
              <a:gd name="T52" fmla="*/ 2147483647 w 635"/>
              <a:gd name="T53" fmla="*/ 2147483647 h 754"/>
              <a:gd name="T54" fmla="*/ 2147483647 w 635"/>
              <a:gd name="T55" fmla="*/ 2147483647 h 754"/>
              <a:gd name="T56" fmla="*/ 2147483647 w 635"/>
              <a:gd name="T57" fmla="*/ 2147483647 h 754"/>
              <a:gd name="T58" fmla="*/ 2147483647 w 635"/>
              <a:gd name="T59" fmla="*/ 2147483647 h 754"/>
              <a:gd name="T60" fmla="*/ 2147483647 w 635"/>
              <a:gd name="T61" fmla="*/ 2147483647 h 754"/>
              <a:gd name="T62" fmla="*/ 2147483647 w 635"/>
              <a:gd name="T63" fmla="*/ 2147483647 h 754"/>
              <a:gd name="T64" fmla="*/ 2147483647 w 635"/>
              <a:gd name="T65" fmla="*/ 2147483647 h 754"/>
              <a:gd name="T66" fmla="*/ 2147483647 w 635"/>
              <a:gd name="T67" fmla="*/ 2147483647 h 754"/>
              <a:gd name="T68" fmla="*/ 2147483647 w 635"/>
              <a:gd name="T69" fmla="*/ 2147483647 h 754"/>
              <a:gd name="T70" fmla="*/ 2147483647 w 635"/>
              <a:gd name="T71" fmla="*/ 2147483647 h 754"/>
              <a:gd name="T72" fmla="*/ 2147483647 w 635"/>
              <a:gd name="T73" fmla="*/ 2147483647 h 754"/>
              <a:gd name="T74" fmla="*/ 2147483647 w 635"/>
              <a:gd name="T75" fmla="*/ 2147483647 h 754"/>
              <a:gd name="T76" fmla="*/ 2147483647 w 635"/>
              <a:gd name="T77" fmla="*/ 2147483647 h 754"/>
              <a:gd name="T78" fmla="*/ 2147483647 w 635"/>
              <a:gd name="T79" fmla="*/ 2147483647 h 754"/>
              <a:gd name="T80" fmla="*/ 2147483647 w 635"/>
              <a:gd name="T81" fmla="*/ 2147483647 h 754"/>
              <a:gd name="T82" fmla="*/ 2147483647 w 635"/>
              <a:gd name="T83" fmla="*/ 2147483647 h 754"/>
              <a:gd name="T84" fmla="*/ 2147483647 w 635"/>
              <a:gd name="T85" fmla="*/ 2147483647 h 754"/>
              <a:gd name="T86" fmla="*/ 2147483647 w 635"/>
              <a:gd name="T87" fmla="*/ 2147483647 h 754"/>
              <a:gd name="T88" fmla="*/ 2147483647 w 635"/>
              <a:gd name="T89" fmla="*/ 2147483647 h 754"/>
              <a:gd name="T90" fmla="*/ 2147483647 w 635"/>
              <a:gd name="T91" fmla="*/ 2147483647 h 754"/>
              <a:gd name="T92" fmla="*/ 2147483647 w 635"/>
              <a:gd name="T93" fmla="*/ 2147483647 h 754"/>
              <a:gd name="T94" fmla="*/ 2147483647 w 635"/>
              <a:gd name="T95" fmla="*/ 2147483647 h 754"/>
              <a:gd name="T96" fmla="*/ 2147483647 w 635"/>
              <a:gd name="T97" fmla="*/ 2147483647 h 754"/>
              <a:gd name="T98" fmla="*/ 2147483647 w 635"/>
              <a:gd name="T99" fmla="*/ 2147483647 h 754"/>
              <a:gd name="T100" fmla="*/ 2147483647 w 635"/>
              <a:gd name="T101" fmla="*/ 2147483647 h 754"/>
              <a:gd name="T102" fmla="*/ 2147483647 w 635"/>
              <a:gd name="T103" fmla="*/ 2147483647 h 754"/>
              <a:gd name="T104" fmla="*/ 2147483647 w 635"/>
              <a:gd name="T105" fmla="*/ 2147483647 h 754"/>
              <a:gd name="T106" fmla="*/ 2147483647 w 635"/>
              <a:gd name="T107" fmla="*/ 2147483647 h 754"/>
              <a:gd name="T108" fmla="*/ 2147483647 w 635"/>
              <a:gd name="T109" fmla="*/ 2147483647 h 754"/>
              <a:gd name="T110" fmla="*/ 2147483647 w 635"/>
              <a:gd name="T111" fmla="*/ 2147483647 h 754"/>
              <a:gd name="T112" fmla="*/ 0 w 635"/>
              <a:gd name="T113" fmla="*/ 2147483647 h 754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635"/>
              <a:gd name="T172" fmla="*/ 0 h 754"/>
              <a:gd name="T173" fmla="*/ 635 w 635"/>
              <a:gd name="T174" fmla="*/ 754 h 754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635" h="754">
                <a:moveTo>
                  <a:pt x="635" y="754"/>
                </a:moveTo>
                <a:cubicBezTo>
                  <a:pt x="600" y="656"/>
                  <a:pt x="604" y="657"/>
                  <a:pt x="595" y="646"/>
                </a:cubicBezTo>
                <a:cubicBezTo>
                  <a:pt x="592" y="642"/>
                  <a:pt x="587" y="640"/>
                  <a:pt x="575" y="635"/>
                </a:cubicBezTo>
                <a:cubicBezTo>
                  <a:pt x="550" y="626"/>
                  <a:pt x="510" y="614"/>
                  <a:pt x="503" y="612"/>
                </a:cubicBezTo>
                <a:cubicBezTo>
                  <a:pt x="492" y="609"/>
                  <a:pt x="467" y="600"/>
                  <a:pt x="465" y="599"/>
                </a:cubicBezTo>
                <a:cubicBezTo>
                  <a:pt x="462" y="598"/>
                  <a:pt x="386" y="574"/>
                  <a:pt x="385" y="574"/>
                </a:cubicBezTo>
                <a:cubicBezTo>
                  <a:pt x="381" y="573"/>
                  <a:pt x="381" y="573"/>
                  <a:pt x="381" y="573"/>
                </a:cubicBezTo>
                <a:cubicBezTo>
                  <a:pt x="381" y="573"/>
                  <a:pt x="381" y="555"/>
                  <a:pt x="381" y="554"/>
                </a:cubicBezTo>
                <a:cubicBezTo>
                  <a:pt x="381" y="554"/>
                  <a:pt x="379" y="543"/>
                  <a:pt x="385" y="536"/>
                </a:cubicBezTo>
                <a:cubicBezTo>
                  <a:pt x="402" y="519"/>
                  <a:pt x="427" y="473"/>
                  <a:pt x="430" y="463"/>
                </a:cubicBezTo>
                <a:cubicBezTo>
                  <a:pt x="431" y="461"/>
                  <a:pt x="444" y="427"/>
                  <a:pt x="445" y="423"/>
                </a:cubicBezTo>
                <a:cubicBezTo>
                  <a:pt x="446" y="419"/>
                  <a:pt x="445" y="425"/>
                  <a:pt x="451" y="424"/>
                </a:cubicBezTo>
                <a:cubicBezTo>
                  <a:pt x="455" y="423"/>
                  <a:pt x="459" y="415"/>
                  <a:pt x="460" y="411"/>
                </a:cubicBezTo>
                <a:cubicBezTo>
                  <a:pt x="462" y="406"/>
                  <a:pt x="463" y="399"/>
                  <a:pt x="464" y="397"/>
                </a:cubicBezTo>
                <a:cubicBezTo>
                  <a:pt x="464" y="395"/>
                  <a:pt x="467" y="390"/>
                  <a:pt x="467" y="389"/>
                </a:cubicBezTo>
                <a:cubicBezTo>
                  <a:pt x="467" y="388"/>
                  <a:pt x="471" y="377"/>
                  <a:pt x="472" y="375"/>
                </a:cubicBezTo>
                <a:cubicBezTo>
                  <a:pt x="473" y="374"/>
                  <a:pt x="476" y="369"/>
                  <a:pt x="475" y="360"/>
                </a:cubicBezTo>
                <a:cubicBezTo>
                  <a:pt x="474" y="351"/>
                  <a:pt x="474" y="351"/>
                  <a:pt x="474" y="351"/>
                </a:cubicBezTo>
                <a:cubicBezTo>
                  <a:pt x="474" y="351"/>
                  <a:pt x="473" y="338"/>
                  <a:pt x="473" y="336"/>
                </a:cubicBezTo>
                <a:cubicBezTo>
                  <a:pt x="473" y="334"/>
                  <a:pt x="474" y="331"/>
                  <a:pt x="477" y="324"/>
                </a:cubicBezTo>
                <a:cubicBezTo>
                  <a:pt x="477" y="324"/>
                  <a:pt x="481" y="315"/>
                  <a:pt x="481" y="307"/>
                </a:cubicBezTo>
                <a:cubicBezTo>
                  <a:pt x="481" y="300"/>
                  <a:pt x="479" y="291"/>
                  <a:pt x="479" y="290"/>
                </a:cubicBezTo>
                <a:cubicBezTo>
                  <a:pt x="479" y="288"/>
                  <a:pt x="473" y="280"/>
                  <a:pt x="472" y="280"/>
                </a:cubicBezTo>
                <a:cubicBezTo>
                  <a:pt x="471" y="279"/>
                  <a:pt x="472" y="277"/>
                  <a:pt x="472" y="277"/>
                </a:cubicBezTo>
                <a:cubicBezTo>
                  <a:pt x="472" y="277"/>
                  <a:pt x="475" y="276"/>
                  <a:pt x="476" y="275"/>
                </a:cubicBezTo>
                <a:cubicBezTo>
                  <a:pt x="477" y="275"/>
                  <a:pt x="481" y="272"/>
                  <a:pt x="481" y="271"/>
                </a:cubicBezTo>
                <a:cubicBezTo>
                  <a:pt x="482" y="271"/>
                  <a:pt x="483" y="268"/>
                  <a:pt x="484" y="268"/>
                </a:cubicBezTo>
                <a:cubicBezTo>
                  <a:pt x="484" y="267"/>
                  <a:pt x="485" y="265"/>
                  <a:pt x="485" y="265"/>
                </a:cubicBezTo>
                <a:cubicBezTo>
                  <a:pt x="485" y="264"/>
                  <a:pt x="485" y="263"/>
                  <a:pt x="484" y="262"/>
                </a:cubicBezTo>
                <a:cubicBezTo>
                  <a:pt x="483" y="262"/>
                  <a:pt x="482" y="261"/>
                  <a:pt x="482" y="261"/>
                </a:cubicBezTo>
                <a:cubicBezTo>
                  <a:pt x="481" y="260"/>
                  <a:pt x="481" y="260"/>
                  <a:pt x="481" y="260"/>
                </a:cubicBezTo>
                <a:cubicBezTo>
                  <a:pt x="484" y="257"/>
                  <a:pt x="484" y="257"/>
                  <a:pt x="484" y="257"/>
                </a:cubicBezTo>
                <a:cubicBezTo>
                  <a:pt x="484" y="257"/>
                  <a:pt x="489" y="254"/>
                  <a:pt x="489" y="254"/>
                </a:cubicBezTo>
                <a:cubicBezTo>
                  <a:pt x="489" y="254"/>
                  <a:pt x="490" y="255"/>
                  <a:pt x="492" y="254"/>
                </a:cubicBezTo>
                <a:cubicBezTo>
                  <a:pt x="494" y="253"/>
                  <a:pt x="491" y="253"/>
                  <a:pt x="490" y="253"/>
                </a:cubicBezTo>
                <a:cubicBezTo>
                  <a:pt x="490" y="252"/>
                  <a:pt x="491" y="249"/>
                  <a:pt x="491" y="249"/>
                </a:cubicBezTo>
                <a:cubicBezTo>
                  <a:pt x="493" y="247"/>
                  <a:pt x="493" y="247"/>
                  <a:pt x="493" y="247"/>
                </a:cubicBezTo>
                <a:cubicBezTo>
                  <a:pt x="494" y="245"/>
                  <a:pt x="494" y="245"/>
                  <a:pt x="494" y="245"/>
                </a:cubicBezTo>
                <a:cubicBezTo>
                  <a:pt x="494" y="243"/>
                  <a:pt x="494" y="243"/>
                  <a:pt x="494" y="243"/>
                </a:cubicBezTo>
                <a:cubicBezTo>
                  <a:pt x="494" y="239"/>
                  <a:pt x="494" y="239"/>
                  <a:pt x="494" y="239"/>
                </a:cubicBezTo>
                <a:cubicBezTo>
                  <a:pt x="494" y="239"/>
                  <a:pt x="494" y="237"/>
                  <a:pt x="494" y="236"/>
                </a:cubicBezTo>
                <a:cubicBezTo>
                  <a:pt x="494" y="236"/>
                  <a:pt x="495" y="234"/>
                  <a:pt x="495" y="234"/>
                </a:cubicBezTo>
                <a:cubicBezTo>
                  <a:pt x="495" y="234"/>
                  <a:pt x="495" y="233"/>
                  <a:pt x="495" y="233"/>
                </a:cubicBezTo>
                <a:cubicBezTo>
                  <a:pt x="495" y="232"/>
                  <a:pt x="496" y="231"/>
                  <a:pt x="496" y="230"/>
                </a:cubicBezTo>
                <a:cubicBezTo>
                  <a:pt x="496" y="229"/>
                  <a:pt x="495" y="227"/>
                  <a:pt x="495" y="227"/>
                </a:cubicBezTo>
                <a:cubicBezTo>
                  <a:pt x="494" y="225"/>
                  <a:pt x="494" y="225"/>
                  <a:pt x="494" y="225"/>
                </a:cubicBezTo>
                <a:cubicBezTo>
                  <a:pt x="494" y="224"/>
                  <a:pt x="494" y="224"/>
                  <a:pt x="494" y="224"/>
                </a:cubicBezTo>
                <a:cubicBezTo>
                  <a:pt x="494" y="224"/>
                  <a:pt x="495" y="223"/>
                  <a:pt x="496" y="223"/>
                </a:cubicBezTo>
                <a:cubicBezTo>
                  <a:pt x="497" y="222"/>
                  <a:pt x="495" y="223"/>
                  <a:pt x="495" y="222"/>
                </a:cubicBezTo>
                <a:cubicBezTo>
                  <a:pt x="495" y="221"/>
                  <a:pt x="494" y="224"/>
                  <a:pt x="493" y="224"/>
                </a:cubicBezTo>
                <a:cubicBezTo>
                  <a:pt x="492" y="224"/>
                  <a:pt x="491" y="221"/>
                  <a:pt x="491" y="221"/>
                </a:cubicBezTo>
                <a:cubicBezTo>
                  <a:pt x="488" y="218"/>
                  <a:pt x="488" y="218"/>
                  <a:pt x="488" y="218"/>
                </a:cubicBezTo>
                <a:cubicBezTo>
                  <a:pt x="486" y="214"/>
                  <a:pt x="486" y="214"/>
                  <a:pt x="486" y="214"/>
                </a:cubicBezTo>
                <a:cubicBezTo>
                  <a:pt x="486" y="211"/>
                  <a:pt x="486" y="211"/>
                  <a:pt x="486" y="211"/>
                </a:cubicBezTo>
                <a:cubicBezTo>
                  <a:pt x="486" y="211"/>
                  <a:pt x="484" y="209"/>
                  <a:pt x="484" y="208"/>
                </a:cubicBezTo>
                <a:cubicBezTo>
                  <a:pt x="484" y="207"/>
                  <a:pt x="483" y="203"/>
                  <a:pt x="483" y="202"/>
                </a:cubicBezTo>
                <a:cubicBezTo>
                  <a:pt x="483" y="202"/>
                  <a:pt x="482" y="199"/>
                  <a:pt x="482" y="198"/>
                </a:cubicBezTo>
                <a:cubicBezTo>
                  <a:pt x="482" y="198"/>
                  <a:pt x="480" y="194"/>
                  <a:pt x="480" y="193"/>
                </a:cubicBezTo>
                <a:cubicBezTo>
                  <a:pt x="480" y="192"/>
                  <a:pt x="479" y="190"/>
                  <a:pt x="479" y="189"/>
                </a:cubicBezTo>
                <a:cubicBezTo>
                  <a:pt x="479" y="188"/>
                  <a:pt x="477" y="180"/>
                  <a:pt x="477" y="177"/>
                </a:cubicBezTo>
                <a:cubicBezTo>
                  <a:pt x="477" y="175"/>
                  <a:pt x="477" y="172"/>
                  <a:pt x="477" y="172"/>
                </a:cubicBezTo>
                <a:cubicBezTo>
                  <a:pt x="477" y="172"/>
                  <a:pt x="477" y="168"/>
                  <a:pt x="477" y="168"/>
                </a:cubicBezTo>
                <a:cubicBezTo>
                  <a:pt x="476" y="167"/>
                  <a:pt x="476" y="164"/>
                  <a:pt x="476" y="163"/>
                </a:cubicBezTo>
                <a:cubicBezTo>
                  <a:pt x="476" y="163"/>
                  <a:pt x="477" y="160"/>
                  <a:pt x="477" y="160"/>
                </a:cubicBezTo>
                <a:cubicBezTo>
                  <a:pt x="477" y="160"/>
                  <a:pt x="478" y="156"/>
                  <a:pt x="478" y="155"/>
                </a:cubicBezTo>
                <a:cubicBezTo>
                  <a:pt x="478" y="155"/>
                  <a:pt x="478" y="153"/>
                  <a:pt x="477" y="153"/>
                </a:cubicBezTo>
                <a:cubicBezTo>
                  <a:pt x="476" y="152"/>
                  <a:pt x="477" y="150"/>
                  <a:pt x="477" y="150"/>
                </a:cubicBezTo>
                <a:cubicBezTo>
                  <a:pt x="477" y="150"/>
                  <a:pt x="476" y="148"/>
                  <a:pt x="475" y="147"/>
                </a:cubicBezTo>
                <a:cubicBezTo>
                  <a:pt x="475" y="147"/>
                  <a:pt x="475" y="145"/>
                  <a:pt x="475" y="144"/>
                </a:cubicBezTo>
                <a:cubicBezTo>
                  <a:pt x="475" y="143"/>
                  <a:pt x="474" y="142"/>
                  <a:pt x="474" y="140"/>
                </a:cubicBezTo>
                <a:cubicBezTo>
                  <a:pt x="474" y="139"/>
                  <a:pt x="474" y="137"/>
                  <a:pt x="474" y="137"/>
                </a:cubicBezTo>
                <a:cubicBezTo>
                  <a:pt x="474" y="137"/>
                  <a:pt x="474" y="136"/>
                  <a:pt x="474" y="135"/>
                </a:cubicBezTo>
                <a:cubicBezTo>
                  <a:pt x="474" y="135"/>
                  <a:pt x="472" y="132"/>
                  <a:pt x="472" y="132"/>
                </a:cubicBezTo>
                <a:cubicBezTo>
                  <a:pt x="472" y="131"/>
                  <a:pt x="470" y="130"/>
                  <a:pt x="470" y="129"/>
                </a:cubicBezTo>
                <a:cubicBezTo>
                  <a:pt x="470" y="129"/>
                  <a:pt x="470" y="127"/>
                  <a:pt x="470" y="127"/>
                </a:cubicBezTo>
                <a:cubicBezTo>
                  <a:pt x="470" y="127"/>
                  <a:pt x="470" y="124"/>
                  <a:pt x="470" y="124"/>
                </a:cubicBezTo>
                <a:cubicBezTo>
                  <a:pt x="469" y="123"/>
                  <a:pt x="469" y="123"/>
                  <a:pt x="468" y="122"/>
                </a:cubicBezTo>
                <a:cubicBezTo>
                  <a:pt x="467" y="121"/>
                  <a:pt x="465" y="120"/>
                  <a:pt x="465" y="120"/>
                </a:cubicBezTo>
                <a:cubicBezTo>
                  <a:pt x="464" y="118"/>
                  <a:pt x="464" y="118"/>
                  <a:pt x="464" y="118"/>
                </a:cubicBezTo>
                <a:cubicBezTo>
                  <a:pt x="464" y="118"/>
                  <a:pt x="467" y="117"/>
                  <a:pt x="466" y="117"/>
                </a:cubicBezTo>
                <a:cubicBezTo>
                  <a:pt x="466" y="116"/>
                  <a:pt x="463" y="112"/>
                  <a:pt x="463" y="112"/>
                </a:cubicBezTo>
                <a:cubicBezTo>
                  <a:pt x="462" y="110"/>
                  <a:pt x="462" y="110"/>
                  <a:pt x="462" y="110"/>
                </a:cubicBezTo>
                <a:cubicBezTo>
                  <a:pt x="463" y="109"/>
                  <a:pt x="463" y="109"/>
                  <a:pt x="463" y="109"/>
                </a:cubicBezTo>
                <a:cubicBezTo>
                  <a:pt x="463" y="109"/>
                  <a:pt x="468" y="111"/>
                  <a:pt x="470" y="116"/>
                </a:cubicBezTo>
                <a:cubicBezTo>
                  <a:pt x="472" y="121"/>
                  <a:pt x="468" y="108"/>
                  <a:pt x="461" y="105"/>
                </a:cubicBezTo>
                <a:cubicBezTo>
                  <a:pt x="454" y="102"/>
                  <a:pt x="446" y="94"/>
                  <a:pt x="444" y="91"/>
                </a:cubicBezTo>
                <a:cubicBezTo>
                  <a:pt x="442" y="88"/>
                  <a:pt x="440" y="83"/>
                  <a:pt x="440" y="82"/>
                </a:cubicBezTo>
                <a:cubicBezTo>
                  <a:pt x="440" y="82"/>
                  <a:pt x="437" y="75"/>
                  <a:pt x="437" y="74"/>
                </a:cubicBezTo>
                <a:cubicBezTo>
                  <a:pt x="436" y="73"/>
                  <a:pt x="430" y="64"/>
                  <a:pt x="428" y="62"/>
                </a:cubicBezTo>
                <a:cubicBezTo>
                  <a:pt x="427" y="61"/>
                  <a:pt x="423" y="57"/>
                  <a:pt x="422" y="56"/>
                </a:cubicBezTo>
                <a:cubicBezTo>
                  <a:pt x="421" y="56"/>
                  <a:pt x="420" y="53"/>
                  <a:pt x="420" y="53"/>
                </a:cubicBezTo>
                <a:cubicBezTo>
                  <a:pt x="419" y="52"/>
                  <a:pt x="414" y="48"/>
                  <a:pt x="414" y="48"/>
                </a:cubicBezTo>
                <a:cubicBezTo>
                  <a:pt x="408" y="45"/>
                  <a:pt x="408" y="45"/>
                  <a:pt x="408" y="45"/>
                </a:cubicBezTo>
                <a:cubicBezTo>
                  <a:pt x="402" y="42"/>
                  <a:pt x="402" y="42"/>
                  <a:pt x="402" y="42"/>
                </a:cubicBezTo>
                <a:cubicBezTo>
                  <a:pt x="402" y="42"/>
                  <a:pt x="401" y="36"/>
                  <a:pt x="407" y="37"/>
                </a:cubicBezTo>
                <a:cubicBezTo>
                  <a:pt x="407" y="37"/>
                  <a:pt x="403" y="35"/>
                  <a:pt x="401" y="37"/>
                </a:cubicBezTo>
                <a:cubicBezTo>
                  <a:pt x="398" y="39"/>
                  <a:pt x="401" y="37"/>
                  <a:pt x="401" y="37"/>
                </a:cubicBezTo>
                <a:cubicBezTo>
                  <a:pt x="401" y="37"/>
                  <a:pt x="405" y="31"/>
                  <a:pt x="416" y="35"/>
                </a:cubicBezTo>
                <a:cubicBezTo>
                  <a:pt x="416" y="35"/>
                  <a:pt x="411" y="27"/>
                  <a:pt x="404" y="26"/>
                </a:cubicBezTo>
                <a:cubicBezTo>
                  <a:pt x="404" y="26"/>
                  <a:pt x="399" y="25"/>
                  <a:pt x="395" y="28"/>
                </a:cubicBezTo>
                <a:cubicBezTo>
                  <a:pt x="395" y="28"/>
                  <a:pt x="383" y="25"/>
                  <a:pt x="381" y="27"/>
                </a:cubicBezTo>
                <a:cubicBezTo>
                  <a:pt x="380" y="29"/>
                  <a:pt x="376" y="30"/>
                  <a:pt x="375" y="32"/>
                </a:cubicBezTo>
                <a:cubicBezTo>
                  <a:pt x="375" y="33"/>
                  <a:pt x="372" y="30"/>
                  <a:pt x="372" y="30"/>
                </a:cubicBezTo>
                <a:cubicBezTo>
                  <a:pt x="366" y="27"/>
                  <a:pt x="366" y="27"/>
                  <a:pt x="366" y="27"/>
                </a:cubicBezTo>
                <a:cubicBezTo>
                  <a:pt x="361" y="25"/>
                  <a:pt x="361" y="25"/>
                  <a:pt x="361" y="25"/>
                </a:cubicBezTo>
                <a:cubicBezTo>
                  <a:pt x="355" y="23"/>
                  <a:pt x="355" y="23"/>
                  <a:pt x="355" y="23"/>
                </a:cubicBezTo>
                <a:cubicBezTo>
                  <a:pt x="355" y="23"/>
                  <a:pt x="355" y="13"/>
                  <a:pt x="358" y="11"/>
                </a:cubicBezTo>
                <a:cubicBezTo>
                  <a:pt x="358" y="11"/>
                  <a:pt x="353" y="18"/>
                  <a:pt x="354" y="22"/>
                </a:cubicBezTo>
                <a:cubicBezTo>
                  <a:pt x="352" y="19"/>
                  <a:pt x="352" y="19"/>
                  <a:pt x="352" y="19"/>
                </a:cubicBezTo>
                <a:cubicBezTo>
                  <a:pt x="349" y="18"/>
                  <a:pt x="349" y="18"/>
                  <a:pt x="349" y="18"/>
                </a:cubicBezTo>
                <a:cubicBezTo>
                  <a:pt x="347" y="17"/>
                  <a:pt x="347" y="17"/>
                  <a:pt x="347" y="17"/>
                </a:cubicBezTo>
                <a:cubicBezTo>
                  <a:pt x="345" y="16"/>
                  <a:pt x="345" y="16"/>
                  <a:pt x="345" y="16"/>
                </a:cubicBezTo>
                <a:cubicBezTo>
                  <a:pt x="342" y="13"/>
                  <a:pt x="342" y="13"/>
                  <a:pt x="342" y="13"/>
                </a:cubicBezTo>
                <a:cubicBezTo>
                  <a:pt x="338" y="12"/>
                  <a:pt x="338" y="12"/>
                  <a:pt x="338" y="12"/>
                </a:cubicBezTo>
                <a:cubicBezTo>
                  <a:pt x="336" y="12"/>
                  <a:pt x="336" y="12"/>
                  <a:pt x="336" y="12"/>
                </a:cubicBezTo>
                <a:cubicBezTo>
                  <a:pt x="333" y="10"/>
                  <a:pt x="333" y="10"/>
                  <a:pt x="333" y="10"/>
                </a:cubicBezTo>
                <a:cubicBezTo>
                  <a:pt x="330" y="7"/>
                  <a:pt x="330" y="7"/>
                  <a:pt x="330" y="7"/>
                </a:cubicBezTo>
                <a:cubicBezTo>
                  <a:pt x="328" y="6"/>
                  <a:pt x="328" y="6"/>
                  <a:pt x="328" y="6"/>
                </a:cubicBezTo>
                <a:cubicBezTo>
                  <a:pt x="325" y="5"/>
                  <a:pt x="325" y="5"/>
                  <a:pt x="325" y="5"/>
                </a:cubicBezTo>
                <a:cubicBezTo>
                  <a:pt x="322" y="7"/>
                  <a:pt x="322" y="7"/>
                  <a:pt x="322" y="7"/>
                </a:cubicBezTo>
                <a:cubicBezTo>
                  <a:pt x="320" y="7"/>
                  <a:pt x="320" y="7"/>
                  <a:pt x="320" y="7"/>
                </a:cubicBezTo>
                <a:cubicBezTo>
                  <a:pt x="316" y="6"/>
                  <a:pt x="316" y="6"/>
                  <a:pt x="316" y="6"/>
                </a:cubicBezTo>
                <a:cubicBezTo>
                  <a:pt x="314" y="5"/>
                  <a:pt x="314" y="5"/>
                  <a:pt x="314" y="5"/>
                </a:cubicBezTo>
                <a:cubicBezTo>
                  <a:pt x="311" y="4"/>
                  <a:pt x="311" y="4"/>
                  <a:pt x="311" y="4"/>
                </a:cubicBezTo>
                <a:cubicBezTo>
                  <a:pt x="307" y="5"/>
                  <a:pt x="307" y="5"/>
                  <a:pt x="307" y="5"/>
                </a:cubicBezTo>
                <a:cubicBezTo>
                  <a:pt x="305" y="5"/>
                  <a:pt x="305" y="5"/>
                  <a:pt x="305" y="5"/>
                </a:cubicBezTo>
                <a:cubicBezTo>
                  <a:pt x="303" y="6"/>
                  <a:pt x="303" y="6"/>
                  <a:pt x="303" y="6"/>
                </a:cubicBezTo>
                <a:cubicBezTo>
                  <a:pt x="300" y="5"/>
                  <a:pt x="300" y="5"/>
                  <a:pt x="300" y="5"/>
                </a:cubicBezTo>
                <a:cubicBezTo>
                  <a:pt x="296" y="5"/>
                  <a:pt x="296" y="5"/>
                  <a:pt x="296" y="5"/>
                </a:cubicBezTo>
                <a:cubicBezTo>
                  <a:pt x="294" y="5"/>
                  <a:pt x="294" y="5"/>
                  <a:pt x="294" y="5"/>
                </a:cubicBezTo>
                <a:cubicBezTo>
                  <a:pt x="294" y="5"/>
                  <a:pt x="295" y="3"/>
                  <a:pt x="297" y="2"/>
                </a:cubicBezTo>
                <a:cubicBezTo>
                  <a:pt x="297" y="2"/>
                  <a:pt x="293" y="3"/>
                  <a:pt x="291" y="4"/>
                </a:cubicBezTo>
                <a:cubicBezTo>
                  <a:pt x="289" y="4"/>
                  <a:pt x="289" y="4"/>
                  <a:pt x="289" y="4"/>
                </a:cubicBezTo>
                <a:cubicBezTo>
                  <a:pt x="287" y="4"/>
                  <a:pt x="287" y="4"/>
                  <a:pt x="287" y="4"/>
                </a:cubicBezTo>
                <a:cubicBezTo>
                  <a:pt x="286" y="3"/>
                  <a:pt x="286" y="3"/>
                  <a:pt x="286" y="3"/>
                </a:cubicBezTo>
                <a:cubicBezTo>
                  <a:pt x="284" y="2"/>
                  <a:pt x="284" y="2"/>
                  <a:pt x="284" y="2"/>
                </a:cubicBezTo>
                <a:cubicBezTo>
                  <a:pt x="282" y="2"/>
                  <a:pt x="282" y="2"/>
                  <a:pt x="282" y="2"/>
                </a:cubicBezTo>
                <a:cubicBezTo>
                  <a:pt x="280" y="3"/>
                  <a:pt x="280" y="3"/>
                  <a:pt x="280" y="3"/>
                </a:cubicBezTo>
                <a:cubicBezTo>
                  <a:pt x="278" y="4"/>
                  <a:pt x="278" y="4"/>
                  <a:pt x="278" y="4"/>
                </a:cubicBezTo>
                <a:cubicBezTo>
                  <a:pt x="276" y="3"/>
                  <a:pt x="276" y="3"/>
                  <a:pt x="276" y="3"/>
                </a:cubicBezTo>
                <a:cubicBezTo>
                  <a:pt x="276" y="2"/>
                  <a:pt x="276" y="2"/>
                  <a:pt x="276" y="2"/>
                </a:cubicBezTo>
                <a:cubicBezTo>
                  <a:pt x="276" y="0"/>
                  <a:pt x="276" y="0"/>
                  <a:pt x="276" y="0"/>
                </a:cubicBezTo>
                <a:cubicBezTo>
                  <a:pt x="273" y="1"/>
                  <a:pt x="273" y="1"/>
                  <a:pt x="273" y="1"/>
                </a:cubicBezTo>
                <a:cubicBezTo>
                  <a:pt x="271" y="3"/>
                  <a:pt x="271" y="3"/>
                  <a:pt x="271" y="3"/>
                </a:cubicBezTo>
                <a:cubicBezTo>
                  <a:pt x="270" y="3"/>
                  <a:pt x="270" y="3"/>
                  <a:pt x="270" y="3"/>
                </a:cubicBezTo>
                <a:cubicBezTo>
                  <a:pt x="269" y="2"/>
                  <a:pt x="269" y="2"/>
                  <a:pt x="269" y="2"/>
                </a:cubicBezTo>
                <a:cubicBezTo>
                  <a:pt x="265" y="2"/>
                  <a:pt x="265" y="2"/>
                  <a:pt x="265" y="2"/>
                </a:cubicBezTo>
                <a:cubicBezTo>
                  <a:pt x="263" y="4"/>
                  <a:pt x="263" y="4"/>
                  <a:pt x="263" y="4"/>
                </a:cubicBezTo>
                <a:cubicBezTo>
                  <a:pt x="261" y="5"/>
                  <a:pt x="261" y="5"/>
                  <a:pt x="261" y="5"/>
                </a:cubicBezTo>
                <a:cubicBezTo>
                  <a:pt x="258" y="4"/>
                  <a:pt x="258" y="4"/>
                  <a:pt x="258" y="4"/>
                </a:cubicBezTo>
                <a:cubicBezTo>
                  <a:pt x="256" y="7"/>
                  <a:pt x="256" y="7"/>
                  <a:pt x="256" y="7"/>
                </a:cubicBezTo>
                <a:cubicBezTo>
                  <a:pt x="254" y="7"/>
                  <a:pt x="254" y="7"/>
                  <a:pt x="254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47" y="7"/>
                  <a:pt x="247" y="7"/>
                  <a:pt x="247" y="7"/>
                </a:cubicBezTo>
                <a:cubicBezTo>
                  <a:pt x="243" y="7"/>
                  <a:pt x="243" y="7"/>
                  <a:pt x="243" y="7"/>
                </a:cubicBezTo>
                <a:cubicBezTo>
                  <a:pt x="240" y="9"/>
                  <a:pt x="240" y="9"/>
                  <a:pt x="240" y="9"/>
                </a:cubicBezTo>
                <a:cubicBezTo>
                  <a:pt x="236" y="11"/>
                  <a:pt x="236" y="11"/>
                  <a:pt x="236" y="11"/>
                </a:cubicBezTo>
                <a:cubicBezTo>
                  <a:pt x="234" y="11"/>
                  <a:pt x="234" y="11"/>
                  <a:pt x="234" y="11"/>
                </a:cubicBezTo>
                <a:cubicBezTo>
                  <a:pt x="234" y="11"/>
                  <a:pt x="239" y="12"/>
                  <a:pt x="239" y="13"/>
                </a:cubicBezTo>
                <a:cubicBezTo>
                  <a:pt x="239" y="14"/>
                  <a:pt x="238" y="14"/>
                  <a:pt x="238" y="14"/>
                </a:cubicBezTo>
                <a:cubicBezTo>
                  <a:pt x="236" y="14"/>
                  <a:pt x="236" y="14"/>
                  <a:pt x="236" y="14"/>
                </a:cubicBezTo>
                <a:cubicBezTo>
                  <a:pt x="233" y="15"/>
                  <a:pt x="233" y="15"/>
                  <a:pt x="233" y="15"/>
                </a:cubicBezTo>
                <a:cubicBezTo>
                  <a:pt x="233" y="15"/>
                  <a:pt x="231" y="16"/>
                  <a:pt x="230" y="17"/>
                </a:cubicBezTo>
                <a:cubicBezTo>
                  <a:pt x="230" y="17"/>
                  <a:pt x="225" y="18"/>
                  <a:pt x="225" y="18"/>
                </a:cubicBezTo>
                <a:cubicBezTo>
                  <a:pt x="225" y="18"/>
                  <a:pt x="221" y="20"/>
                  <a:pt x="220" y="20"/>
                </a:cubicBezTo>
                <a:cubicBezTo>
                  <a:pt x="220" y="21"/>
                  <a:pt x="217" y="22"/>
                  <a:pt x="216" y="23"/>
                </a:cubicBezTo>
                <a:cubicBezTo>
                  <a:pt x="216" y="23"/>
                  <a:pt x="214" y="25"/>
                  <a:pt x="214" y="25"/>
                </a:cubicBezTo>
                <a:cubicBezTo>
                  <a:pt x="213" y="25"/>
                  <a:pt x="213" y="25"/>
                  <a:pt x="213" y="25"/>
                </a:cubicBezTo>
                <a:cubicBezTo>
                  <a:pt x="213" y="25"/>
                  <a:pt x="210" y="25"/>
                  <a:pt x="210" y="25"/>
                </a:cubicBezTo>
                <a:cubicBezTo>
                  <a:pt x="209" y="26"/>
                  <a:pt x="207" y="27"/>
                  <a:pt x="206" y="27"/>
                </a:cubicBezTo>
                <a:cubicBezTo>
                  <a:pt x="206" y="27"/>
                  <a:pt x="202" y="27"/>
                  <a:pt x="202" y="27"/>
                </a:cubicBezTo>
                <a:cubicBezTo>
                  <a:pt x="198" y="28"/>
                  <a:pt x="198" y="28"/>
                  <a:pt x="198" y="28"/>
                </a:cubicBezTo>
                <a:cubicBezTo>
                  <a:pt x="198" y="28"/>
                  <a:pt x="195" y="28"/>
                  <a:pt x="193" y="28"/>
                </a:cubicBezTo>
                <a:cubicBezTo>
                  <a:pt x="190" y="28"/>
                  <a:pt x="187" y="28"/>
                  <a:pt x="187" y="28"/>
                </a:cubicBezTo>
                <a:cubicBezTo>
                  <a:pt x="185" y="29"/>
                  <a:pt x="185" y="29"/>
                  <a:pt x="185" y="29"/>
                </a:cubicBezTo>
                <a:cubicBezTo>
                  <a:pt x="182" y="30"/>
                  <a:pt x="182" y="30"/>
                  <a:pt x="182" y="30"/>
                </a:cubicBezTo>
                <a:cubicBezTo>
                  <a:pt x="180" y="31"/>
                  <a:pt x="180" y="31"/>
                  <a:pt x="180" y="31"/>
                </a:cubicBezTo>
                <a:cubicBezTo>
                  <a:pt x="180" y="31"/>
                  <a:pt x="180" y="32"/>
                  <a:pt x="180" y="32"/>
                </a:cubicBezTo>
                <a:cubicBezTo>
                  <a:pt x="180" y="33"/>
                  <a:pt x="180" y="34"/>
                  <a:pt x="180" y="34"/>
                </a:cubicBezTo>
                <a:cubicBezTo>
                  <a:pt x="180" y="34"/>
                  <a:pt x="178" y="35"/>
                  <a:pt x="178" y="36"/>
                </a:cubicBezTo>
                <a:cubicBezTo>
                  <a:pt x="177" y="36"/>
                  <a:pt x="175" y="40"/>
                  <a:pt x="175" y="40"/>
                </a:cubicBezTo>
                <a:cubicBezTo>
                  <a:pt x="172" y="42"/>
                  <a:pt x="172" y="42"/>
                  <a:pt x="172" y="42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0" y="44"/>
                  <a:pt x="168" y="46"/>
                  <a:pt x="167" y="46"/>
                </a:cubicBezTo>
                <a:cubicBezTo>
                  <a:pt x="166" y="47"/>
                  <a:pt x="162" y="49"/>
                  <a:pt x="162" y="49"/>
                </a:cubicBezTo>
                <a:cubicBezTo>
                  <a:pt x="162" y="49"/>
                  <a:pt x="160" y="49"/>
                  <a:pt x="158" y="50"/>
                </a:cubicBezTo>
                <a:cubicBezTo>
                  <a:pt x="157" y="50"/>
                  <a:pt x="148" y="48"/>
                  <a:pt x="145" y="45"/>
                </a:cubicBezTo>
                <a:cubicBezTo>
                  <a:pt x="144" y="44"/>
                  <a:pt x="144" y="44"/>
                  <a:pt x="144" y="44"/>
                </a:cubicBezTo>
                <a:cubicBezTo>
                  <a:pt x="143" y="45"/>
                  <a:pt x="143" y="45"/>
                  <a:pt x="143" y="45"/>
                </a:cubicBezTo>
                <a:cubicBezTo>
                  <a:pt x="143" y="47"/>
                  <a:pt x="143" y="47"/>
                  <a:pt x="143" y="47"/>
                </a:cubicBezTo>
                <a:cubicBezTo>
                  <a:pt x="143" y="47"/>
                  <a:pt x="142" y="48"/>
                  <a:pt x="142" y="48"/>
                </a:cubicBezTo>
                <a:cubicBezTo>
                  <a:pt x="141" y="49"/>
                  <a:pt x="139" y="50"/>
                  <a:pt x="139" y="50"/>
                </a:cubicBezTo>
                <a:cubicBezTo>
                  <a:pt x="139" y="50"/>
                  <a:pt x="136" y="51"/>
                  <a:pt x="136" y="52"/>
                </a:cubicBezTo>
                <a:cubicBezTo>
                  <a:pt x="135" y="53"/>
                  <a:pt x="134" y="54"/>
                  <a:pt x="134" y="54"/>
                </a:cubicBezTo>
                <a:cubicBezTo>
                  <a:pt x="134" y="54"/>
                  <a:pt x="139" y="63"/>
                  <a:pt x="141" y="64"/>
                </a:cubicBezTo>
                <a:cubicBezTo>
                  <a:pt x="142" y="64"/>
                  <a:pt x="141" y="63"/>
                  <a:pt x="141" y="63"/>
                </a:cubicBezTo>
                <a:cubicBezTo>
                  <a:pt x="141" y="63"/>
                  <a:pt x="134" y="64"/>
                  <a:pt x="129" y="59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5" y="63"/>
                  <a:pt x="125" y="63"/>
                  <a:pt x="125" y="63"/>
                </a:cubicBezTo>
                <a:cubicBezTo>
                  <a:pt x="123" y="65"/>
                  <a:pt x="123" y="65"/>
                  <a:pt x="123" y="65"/>
                </a:cubicBezTo>
                <a:cubicBezTo>
                  <a:pt x="122" y="68"/>
                  <a:pt x="122" y="68"/>
                  <a:pt x="122" y="68"/>
                </a:cubicBezTo>
                <a:cubicBezTo>
                  <a:pt x="122" y="68"/>
                  <a:pt x="123" y="72"/>
                  <a:pt x="122" y="72"/>
                </a:cubicBezTo>
                <a:cubicBezTo>
                  <a:pt x="122" y="73"/>
                  <a:pt x="122" y="73"/>
                  <a:pt x="121" y="73"/>
                </a:cubicBezTo>
                <a:cubicBezTo>
                  <a:pt x="121" y="73"/>
                  <a:pt x="119" y="71"/>
                  <a:pt x="118" y="70"/>
                </a:cubicBezTo>
                <a:cubicBezTo>
                  <a:pt x="117" y="70"/>
                  <a:pt x="115" y="70"/>
                  <a:pt x="115" y="70"/>
                </a:cubicBezTo>
                <a:cubicBezTo>
                  <a:pt x="114" y="71"/>
                  <a:pt x="114" y="71"/>
                  <a:pt x="114" y="71"/>
                </a:cubicBezTo>
                <a:cubicBezTo>
                  <a:pt x="114" y="71"/>
                  <a:pt x="114" y="76"/>
                  <a:pt x="114" y="77"/>
                </a:cubicBezTo>
                <a:cubicBezTo>
                  <a:pt x="114" y="78"/>
                  <a:pt x="114" y="79"/>
                  <a:pt x="114" y="79"/>
                </a:cubicBezTo>
                <a:cubicBezTo>
                  <a:pt x="113" y="79"/>
                  <a:pt x="112" y="79"/>
                  <a:pt x="112" y="79"/>
                </a:cubicBezTo>
                <a:cubicBezTo>
                  <a:pt x="109" y="82"/>
                  <a:pt x="109" y="82"/>
                  <a:pt x="109" y="82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7" y="87"/>
                  <a:pt x="107" y="87"/>
                  <a:pt x="107" y="88"/>
                </a:cubicBezTo>
                <a:cubicBezTo>
                  <a:pt x="106" y="89"/>
                  <a:pt x="104" y="92"/>
                  <a:pt x="104" y="93"/>
                </a:cubicBezTo>
                <a:cubicBezTo>
                  <a:pt x="104" y="93"/>
                  <a:pt x="101" y="95"/>
                  <a:pt x="101" y="95"/>
                </a:cubicBezTo>
                <a:cubicBezTo>
                  <a:pt x="100" y="99"/>
                  <a:pt x="100" y="99"/>
                  <a:pt x="100" y="99"/>
                </a:cubicBezTo>
                <a:cubicBezTo>
                  <a:pt x="97" y="103"/>
                  <a:pt x="97" y="103"/>
                  <a:pt x="97" y="103"/>
                </a:cubicBezTo>
                <a:cubicBezTo>
                  <a:pt x="95" y="107"/>
                  <a:pt x="95" y="107"/>
                  <a:pt x="95" y="107"/>
                </a:cubicBezTo>
                <a:cubicBezTo>
                  <a:pt x="94" y="109"/>
                  <a:pt x="94" y="109"/>
                  <a:pt x="94" y="109"/>
                </a:cubicBezTo>
                <a:cubicBezTo>
                  <a:pt x="91" y="111"/>
                  <a:pt x="91" y="111"/>
                  <a:pt x="91" y="111"/>
                </a:cubicBezTo>
                <a:cubicBezTo>
                  <a:pt x="90" y="113"/>
                  <a:pt x="90" y="113"/>
                  <a:pt x="90" y="113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9" y="119"/>
                  <a:pt x="84" y="120"/>
                  <a:pt x="84" y="118"/>
                </a:cubicBezTo>
                <a:cubicBezTo>
                  <a:pt x="84" y="118"/>
                  <a:pt x="86" y="121"/>
                  <a:pt x="87" y="122"/>
                </a:cubicBezTo>
                <a:cubicBezTo>
                  <a:pt x="86" y="124"/>
                  <a:pt x="86" y="124"/>
                  <a:pt x="86" y="124"/>
                </a:cubicBezTo>
                <a:cubicBezTo>
                  <a:pt x="86" y="124"/>
                  <a:pt x="87" y="126"/>
                  <a:pt x="87" y="127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4" y="132"/>
                  <a:pt x="84" y="132"/>
                  <a:pt x="84" y="132"/>
                </a:cubicBezTo>
                <a:cubicBezTo>
                  <a:pt x="84" y="132"/>
                  <a:pt x="83" y="146"/>
                  <a:pt x="84" y="148"/>
                </a:cubicBezTo>
                <a:cubicBezTo>
                  <a:pt x="86" y="150"/>
                  <a:pt x="86" y="151"/>
                  <a:pt x="86" y="151"/>
                </a:cubicBezTo>
                <a:cubicBezTo>
                  <a:pt x="87" y="153"/>
                  <a:pt x="87" y="153"/>
                  <a:pt x="87" y="153"/>
                </a:cubicBezTo>
                <a:cubicBezTo>
                  <a:pt x="86" y="157"/>
                  <a:pt x="86" y="157"/>
                  <a:pt x="86" y="157"/>
                </a:cubicBezTo>
                <a:cubicBezTo>
                  <a:pt x="86" y="160"/>
                  <a:pt x="86" y="160"/>
                  <a:pt x="86" y="160"/>
                </a:cubicBezTo>
                <a:cubicBezTo>
                  <a:pt x="86" y="165"/>
                  <a:pt x="86" y="165"/>
                  <a:pt x="86" y="165"/>
                </a:cubicBezTo>
                <a:cubicBezTo>
                  <a:pt x="86" y="165"/>
                  <a:pt x="86" y="166"/>
                  <a:pt x="86" y="168"/>
                </a:cubicBezTo>
                <a:cubicBezTo>
                  <a:pt x="85" y="169"/>
                  <a:pt x="85" y="171"/>
                  <a:pt x="85" y="171"/>
                </a:cubicBezTo>
                <a:cubicBezTo>
                  <a:pt x="82" y="171"/>
                  <a:pt x="82" y="171"/>
                  <a:pt x="82" y="171"/>
                </a:cubicBezTo>
                <a:cubicBezTo>
                  <a:pt x="81" y="173"/>
                  <a:pt x="81" y="173"/>
                  <a:pt x="81" y="173"/>
                </a:cubicBezTo>
                <a:cubicBezTo>
                  <a:pt x="86" y="176"/>
                  <a:pt x="86" y="176"/>
                  <a:pt x="86" y="176"/>
                </a:cubicBezTo>
                <a:cubicBezTo>
                  <a:pt x="86" y="176"/>
                  <a:pt x="86" y="178"/>
                  <a:pt x="86" y="179"/>
                </a:cubicBezTo>
                <a:cubicBezTo>
                  <a:pt x="85" y="180"/>
                  <a:pt x="84" y="180"/>
                  <a:pt x="84" y="180"/>
                </a:cubicBezTo>
                <a:cubicBezTo>
                  <a:pt x="83" y="179"/>
                  <a:pt x="83" y="179"/>
                  <a:pt x="83" y="179"/>
                </a:cubicBezTo>
                <a:cubicBezTo>
                  <a:pt x="82" y="179"/>
                  <a:pt x="82" y="179"/>
                  <a:pt x="82" y="179"/>
                </a:cubicBezTo>
                <a:cubicBezTo>
                  <a:pt x="81" y="181"/>
                  <a:pt x="81" y="181"/>
                  <a:pt x="81" y="181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4" y="182"/>
                  <a:pt x="74" y="182"/>
                  <a:pt x="74" y="182"/>
                </a:cubicBezTo>
                <a:cubicBezTo>
                  <a:pt x="74" y="182"/>
                  <a:pt x="82" y="184"/>
                  <a:pt x="81" y="185"/>
                </a:cubicBezTo>
                <a:cubicBezTo>
                  <a:pt x="80" y="187"/>
                  <a:pt x="79" y="186"/>
                  <a:pt x="79" y="186"/>
                </a:cubicBezTo>
                <a:cubicBezTo>
                  <a:pt x="79" y="186"/>
                  <a:pt x="76" y="186"/>
                  <a:pt x="75" y="186"/>
                </a:cubicBezTo>
                <a:cubicBezTo>
                  <a:pt x="75" y="186"/>
                  <a:pt x="72" y="186"/>
                  <a:pt x="72" y="186"/>
                </a:cubicBezTo>
                <a:cubicBezTo>
                  <a:pt x="75" y="191"/>
                  <a:pt x="75" y="191"/>
                  <a:pt x="75" y="191"/>
                </a:cubicBezTo>
                <a:cubicBezTo>
                  <a:pt x="78" y="193"/>
                  <a:pt x="78" y="193"/>
                  <a:pt x="78" y="193"/>
                </a:cubicBezTo>
                <a:cubicBezTo>
                  <a:pt x="78" y="194"/>
                  <a:pt x="78" y="194"/>
                  <a:pt x="78" y="194"/>
                </a:cubicBezTo>
                <a:cubicBezTo>
                  <a:pt x="78" y="194"/>
                  <a:pt x="77" y="196"/>
                  <a:pt x="76" y="196"/>
                </a:cubicBezTo>
                <a:cubicBezTo>
                  <a:pt x="75" y="196"/>
                  <a:pt x="73" y="196"/>
                  <a:pt x="73" y="196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76" y="199"/>
                  <a:pt x="76" y="201"/>
                  <a:pt x="76" y="202"/>
                </a:cubicBezTo>
                <a:cubicBezTo>
                  <a:pt x="76" y="202"/>
                  <a:pt x="77" y="207"/>
                  <a:pt x="77" y="207"/>
                </a:cubicBezTo>
                <a:cubicBezTo>
                  <a:pt x="77" y="211"/>
                  <a:pt x="77" y="211"/>
                  <a:pt x="77" y="211"/>
                </a:cubicBezTo>
                <a:cubicBezTo>
                  <a:pt x="76" y="213"/>
                  <a:pt x="76" y="213"/>
                  <a:pt x="76" y="213"/>
                </a:cubicBezTo>
                <a:cubicBezTo>
                  <a:pt x="78" y="216"/>
                  <a:pt x="78" y="216"/>
                  <a:pt x="78" y="216"/>
                </a:cubicBezTo>
                <a:cubicBezTo>
                  <a:pt x="78" y="220"/>
                  <a:pt x="78" y="220"/>
                  <a:pt x="78" y="220"/>
                </a:cubicBezTo>
                <a:cubicBezTo>
                  <a:pt x="79" y="223"/>
                  <a:pt x="79" y="223"/>
                  <a:pt x="79" y="223"/>
                </a:cubicBezTo>
                <a:cubicBezTo>
                  <a:pt x="81" y="226"/>
                  <a:pt x="81" y="226"/>
                  <a:pt x="81" y="226"/>
                </a:cubicBezTo>
                <a:cubicBezTo>
                  <a:pt x="83" y="231"/>
                  <a:pt x="83" y="231"/>
                  <a:pt x="83" y="231"/>
                </a:cubicBezTo>
                <a:cubicBezTo>
                  <a:pt x="83" y="234"/>
                  <a:pt x="83" y="234"/>
                  <a:pt x="83" y="234"/>
                </a:cubicBezTo>
                <a:cubicBezTo>
                  <a:pt x="83" y="237"/>
                  <a:pt x="83" y="237"/>
                  <a:pt x="83" y="237"/>
                </a:cubicBezTo>
                <a:cubicBezTo>
                  <a:pt x="84" y="240"/>
                  <a:pt x="84" y="240"/>
                  <a:pt x="84" y="240"/>
                </a:cubicBezTo>
                <a:cubicBezTo>
                  <a:pt x="84" y="240"/>
                  <a:pt x="86" y="245"/>
                  <a:pt x="86" y="245"/>
                </a:cubicBezTo>
                <a:cubicBezTo>
                  <a:pt x="86" y="245"/>
                  <a:pt x="88" y="249"/>
                  <a:pt x="88" y="249"/>
                </a:cubicBezTo>
                <a:cubicBezTo>
                  <a:pt x="90" y="254"/>
                  <a:pt x="90" y="254"/>
                  <a:pt x="90" y="254"/>
                </a:cubicBezTo>
                <a:cubicBezTo>
                  <a:pt x="90" y="254"/>
                  <a:pt x="89" y="260"/>
                  <a:pt x="89" y="260"/>
                </a:cubicBezTo>
                <a:cubicBezTo>
                  <a:pt x="89" y="261"/>
                  <a:pt x="92" y="266"/>
                  <a:pt x="92" y="266"/>
                </a:cubicBezTo>
                <a:cubicBezTo>
                  <a:pt x="92" y="266"/>
                  <a:pt x="85" y="261"/>
                  <a:pt x="80" y="261"/>
                </a:cubicBezTo>
                <a:cubicBezTo>
                  <a:pt x="75" y="262"/>
                  <a:pt x="68" y="266"/>
                  <a:pt x="66" y="284"/>
                </a:cubicBezTo>
                <a:cubicBezTo>
                  <a:pt x="65" y="303"/>
                  <a:pt x="66" y="339"/>
                  <a:pt x="66" y="340"/>
                </a:cubicBezTo>
                <a:cubicBezTo>
                  <a:pt x="66" y="341"/>
                  <a:pt x="67" y="350"/>
                  <a:pt x="69" y="355"/>
                </a:cubicBezTo>
                <a:cubicBezTo>
                  <a:pt x="71" y="360"/>
                  <a:pt x="79" y="381"/>
                  <a:pt x="82" y="386"/>
                </a:cubicBezTo>
                <a:cubicBezTo>
                  <a:pt x="85" y="391"/>
                  <a:pt x="104" y="421"/>
                  <a:pt x="118" y="396"/>
                </a:cubicBezTo>
                <a:cubicBezTo>
                  <a:pt x="118" y="396"/>
                  <a:pt x="122" y="443"/>
                  <a:pt x="122" y="445"/>
                </a:cubicBezTo>
                <a:cubicBezTo>
                  <a:pt x="121" y="446"/>
                  <a:pt x="121" y="497"/>
                  <a:pt x="121" y="497"/>
                </a:cubicBezTo>
                <a:cubicBezTo>
                  <a:pt x="120" y="498"/>
                  <a:pt x="120" y="498"/>
                  <a:pt x="120" y="498"/>
                </a:cubicBezTo>
                <a:cubicBezTo>
                  <a:pt x="120" y="498"/>
                  <a:pt x="98" y="538"/>
                  <a:pt x="94" y="544"/>
                </a:cubicBezTo>
                <a:cubicBezTo>
                  <a:pt x="94" y="544"/>
                  <a:pt x="83" y="548"/>
                  <a:pt x="75" y="551"/>
                </a:cubicBezTo>
                <a:cubicBezTo>
                  <a:pt x="68" y="555"/>
                  <a:pt x="45" y="566"/>
                  <a:pt x="39" y="570"/>
                </a:cubicBezTo>
                <a:cubicBezTo>
                  <a:pt x="32" y="574"/>
                  <a:pt x="0" y="594"/>
                  <a:pt x="0" y="594"/>
                </a:cubicBezTo>
                <a:cubicBezTo>
                  <a:pt x="0" y="754"/>
                  <a:pt x="0" y="754"/>
                  <a:pt x="0" y="754"/>
                </a:cubicBezTo>
                <a:lnTo>
                  <a:pt x="635" y="754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28" name="Скругленная прямоугольная выноска 27"/>
          <p:cNvSpPr/>
          <p:nvPr/>
        </p:nvSpPr>
        <p:spPr bwMode="gray">
          <a:xfrm>
            <a:off x="2987824" y="5373216"/>
            <a:ext cx="5256584" cy="422176"/>
          </a:xfrm>
          <a:prstGeom prst="wedgeRoundRectCallout">
            <a:avLst>
              <a:gd name="adj1" fmla="val 52996"/>
              <a:gd name="adj2" fmla="val 5057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Но вот восприятие само, т.е. в чем </a:t>
            </a:r>
            <a:r>
              <a:rPr lang="ru-RU" sz="1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объединяют</a:t>
            </a: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Тогда было со знаком «+», все радовались, что наконец-то что-то поменяется, а сейчас уже больше минус</a:t>
            </a:r>
          </a:p>
        </p:txBody>
      </p:sp>
      <p:sp>
        <p:nvSpPr>
          <p:cNvPr id="30" name="Freeform 6"/>
          <p:cNvSpPr>
            <a:spLocks/>
          </p:cNvSpPr>
          <p:nvPr/>
        </p:nvSpPr>
        <p:spPr bwMode="gray">
          <a:xfrm>
            <a:off x="636802" y="5049193"/>
            <a:ext cx="577445" cy="648045"/>
          </a:xfrm>
          <a:custGeom>
            <a:avLst/>
            <a:gdLst>
              <a:gd name="T0" fmla="*/ 2147483647 w 685"/>
              <a:gd name="T1" fmla="*/ 2147483647 h 738"/>
              <a:gd name="T2" fmla="*/ 2147483647 w 685"/>
              <a:gd name="T3" fmla="*/ 2147483647 h 738"/>
              <a:gd name="T4" fmla="*/ 0 w 685"/>
              <a:gd name="T5" fmla="*/ 2147483647 h 738"/>
              <a:gd name="T6" fmla="*/ 2147483647 w 685"/>
              <a:gd name="T7" fmla="*/ 2147483647 h 738"/>
              <a:gd name="T8" fmla="*/ 2147483647 w 685"/>
              <a:gd name="T9" fmla="*/ 2147483647 h 738"/>
              <a:gd name="T10" fmla="*/ 2147483647 w 685"/>
              <a:gd name="T11" fmla="*/ 2147483647 h 738"/>
              <a:gd name="T12" fmla="*/ 2147483647 w 685"/>
              <a:gd name="T13" fmla="*/ 2147483647 h 738"/>
              <a:gd name="T14" fmla="*/ 2147483647 w 685"/>
              <a:gd name="T15" fmla="*/ 2147483647 h 738"/>
              <a:gd name="T16" fmla="*/ 2147483647 w 685"/>
              <a:gd name="T17" fmla="*/ 2147483647 h 738"/>
              <a:gd name="T18" fmla="*/ 2147483647 w 685"/>
              <a:gd name="T19" fmla="*/ 2147483647 h 738"/>
              <a:gd name="T20" fmla="*/ 2147483647 w 685"/>
              <a:gd name="T21" fmla="*/ 2147483647 h 738"/>
              <a:gd name="T22" fmla="*/ 2147483647 w 685"/>
              <a:gd name="T23" fmla="*/ 2147483647 h 738"/>
              <a:gd name="T24" fmla="*/ 2147483647 w 685"/>
              <a:gd name="T25" fmla="*/ 2147483647 h 738"/>
              <a:gd name="T26" fmla="*/ 2147483647 w 685"/>
              <a:gd name="T27" fmla="*/ 2147483647 h 738"/>
              <a:gd name="T28" fmla="*/ 2147483647 w 685"/>
              <a:gd name="T29" fmla="*/ 2147483647 h 738"/>
              <a:gd name="T30" fmla="*/ 2147483647 w 685"/>
              <a:gd name="T31" fmla="*/ 2147483647 h 738"/>
              <a:gd name="T32" fmla="*/ 2147483647 w 685"/>
              <a:gd name="T33" fmla="*/ 2147483647 h 738"/>
              <a:gd name="T34" fmla="*/ 2147483647 w 685"/>
              <a:gd name="T35" fmla="*/ 2147483647 h 738"/>
              <a:gd name="T36" fmla="*/ 2147483647 w 685"/>
              <a:gd name="T37" fmla="*/ 2147483647 h 738"/>
              <a:gd name="T38" fmla="*/ 2147483647 w 685"/>
              <a:gd name="T39" fmla="*/ 2147483647 h 738"/>
              <a:gd name="T40" fmla="*/ 2147483647 w 685"/>
              <a:gd name="T41" fmla="*/ 2147483647 h 738"/>
              <a:gd name="T42" fmla="*/ 2147483647 w 685"/>
              <a:gd name="T43" fmla="*/ 2147483647 h 738"/>
              <a:gd name="T44" fmla="*/ 2147483647 w 685"/>
              <a:gd name="T45" fmla="*/ 2147483647 h 738"/>
              <a:gd name="T46" fmla="*/ 2147483647 w 685"/>
              <a:gd name="T47" fmla="*/ 2147483647 h 738"/>
              <a:gd name="T48" fmla="*/ 2147483647 w 685"/>
              <a:gd name="T49" fmla="*/ 2147483647 h 738"/>
              <a:gd name="T50" fmla="*/ 2147483647 w 685"/>
              <a:gd name="T51" fmla="*/ 2147483647 h 738"/>
              <a:gd name="T52" fmla="*/ 2147483647 w 685"/>
              <a:gd name="T53" fmla="*/ 2147483647 h 738"/>
              <a:gd name="T54" fmla="*/ 2147483647 w 685"/>
              <a:gd name="T55" fmla="*/ 2147483647 h 738"/>
              <a:gd name="T56" fmla="*/ 2147483647 w 685"/>
              <a:gd name="T57" fmla="*/ 2147483647 h 738"/>
              <a:gd name="T58" fmla="*/ 2147483647 w 685"/>
              <a:gd name="T59" fmla="*/ 2147483647 h 738"/>
              <a:gd name="T60" fmla="*/ 2147483647 w 685"/>
              <a:gd name="T61" fmla="*/ 2147483647 h 738"/>
              <a:gd name="T62" fmla="*/ 2147483647 w 685"/>
              <a:gd name="T63" fmla="*/ 2147483647 h 738"/>
              <a:gd name="T64" fmla="*/ 2147483647 w 685"/>
              <a:gd name="T65" fmla="*/ 2147483647 h 738"/>
              <a:gd name="T66" fmla="*/ 2147483647 w 685"/>
              <a:gd name="T67" fmla="*/ 2147483647 h 738"/>
              <a:gd name="T68" fmla="*/ 2147483647 w 685"/>
              <a:gd name="T69" fmla="*/ 2147483647 h 738"/>
              <a:gd name="T70" fmla="*/ 2147483647 w 685"/>
              <a:gd name="T71" fmla="*/ 2147483647 h 738"/>
              <a:gd name="T72" fmla="*/ 2147483647 w 685"/>
              <a:gd name="T73" fmla="*/ 2147483647 h 738"/>
              <a:gd name="T74" fmla="*/ 2147483647 w 685"/>
              <a:gd name="T75" fmla="*/ 2147483647 h 738"/>
              <a:gd name="T76" fmla="*/ 2147483647 w 685"/>
              <a:gd name="T77" fmla="*/ 2147483647 h 738"/>
              <a:gd name="T78" fmla="*/ 2147483647 w 685"/>
              <a:gd name="T79" fmla="*/ 2147483647 h 738"/>
              <a:gd name="T80" fmla="*/ 2147483647 w 685"/>
              <a:gd name="T81" fmla="*/ 2147483647 h 738"/>
              <a:gd name="T82" fmla="*/ 2147483647 w 685"/>
              <a:gd name="T83" fmla="*/ 2147483647 h 738"/>
              <a:gd name="T84" fmla="*/ 2147483647 w 685"/>
              <a:gd name="T85" fmla="*/ 2147483647 h 738"/>
              <a:gd name="T86" fmla="*/ 2147483647 w 685"/>
              <a:gd name="T87" fmla="*/ 2147483647 h 738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685"/>
              <a:gd name="T133" fmla="*/ 0 h 738"/>
              <a:gd name="T134" fmla="*/ 685 w 685"/>
              <a:gd name="T135" fmla="*/ 738 h 738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685" h="738">
                <a:moveTo>
                  <a:pt x="684" y="738"/>
                </a:moveTo>
                <a:cubicBezTo>
                  <a:pt x="669" y="738"/>
                  <a:pt x="669" y="738"/>
                  <a:pt x="669" y="738"/>
                </a:cubicBezTo>
                <a:cubicBezTo>
                  <a:pt x="0" y="736"/>
                  <a:pt x="0" y="736"/>
                  <a:pt x="0" y="736"/>
                </a:cubicBezTo>
                <a:cubicBezTo>
                  <a:pt x="0" y="736"/>
                  <a:pt x="35" y="628"/>
                  <a:pt x="57" y="619"/>
                </a:cubicBezTo>
                <a:cubicBezTo>
                  <a:pt x="57" y="619"/>
                  <a:pt x="60" y="614"/>
                  <a:pt x="53" y="617"/>
                </a:cubicBezTo>
                <a:cubicBezTo>
                  <a:pt x="46" y="620"/>
                  <a:pt x="43" y="630"/>
                  <a:pt x="44" y="631"/>
                </a:cubicBezTo>
                <a:cubicBezTo>
                  <a:pt x="44" y="632"/>
                  <a:pt x="39" y="641"/>
                  <a:pt x="38" y="639"/>
                </a:cubicBezTo>
                <a:cubicBezTo>
                  <a:pt x="37" y="637"/>
                  <a:pt x="35" y="635"/>
                  <a:pt x="35" y="633"/>
                </a:cubicBezTo>
                <a:cubicBezTo>
                  <a:pt x="36" y="631"/>
                  <a:pt x="36" y="628"/>
                  <a:pt x="35" y="628"/>
                </a:cubicBezTo>
                <a:cubicBezTo>
                  <a:pt x="34" y="628"/>
                  <a:pt x="29" y="627"/>
                  <a:pt x="27" y="631"/>
                </a:cubicBezTo>
                <a:cubicBezTo>
                  <a:pt x="25" y="634"/>
                  <a:pt x="21" y="640"/>
                  <a:pt x="20" y="650"/>
                </a:cubicBezTo>
                <a:cubicBezTo>
                  <a:pt x="20" y="650"/>
                  <a:pt x="18" y="670"/>
                  <a:pt x="18" y="671"/>
                </a:cubicBezTo>
                <a:cubicBezTo>
                  <a:pt x="18" y="672"/>
                  <a:pt x="17" y="661"/>
                  <a:pt x="13" y="655"/>
                </a:cubicBezTo>
                <a:cubicBezTo>
                  <a:pt x="8" y="650"/>
                  <a:pt x="7" y="644"/>
                  <a:pt x="7" y="640"/>
                </a:cubicBezTo>
                <a:cubicBezTo>
                  <a:pt x="7" y="635"/>
                  <a:pt x="8" y="625"/>
                  <a:pt x="12" y="618"/>
                </a:cubicBezTo>
                <a:cubicBezTo>
                  <a:pt x="15" y="610"/>
                  <a:pt x="27" y="572"/>
                  <a:pt x="27" y="564"/>
                </a:cubicBezTo>
                <a:cubicBezTo>
                  <a:pt x="27" y="556"/>
                  <a:pt x="30" y="538"/>
                  <a:pt x="41" y="522"/>
                </a:cubicBezTo>
                <a:cubicBezTo>
                  <a:pt x="52" y="506"/>
                  <a:pt x="70" y="474"/>
                  <a:pt x="80" y="467"/>
                </a:cubicBezTo>
                <a:cubicBezTo>
                  <a:pt x="90" y="459"/>
                  <a:pt x="110" y="442"/>
                  <a:pt x="112" y="434"/>
                </a:cubicBezTo>
                <a:cubicBezTo>
                  <a:pt x="115" y="427"/>
                  <a:pt x="120" y="402"/>
                  <a:pt x="117" y="391"/>
                </a:cubicBezTo>
                <a:cubicBezTo>
                  <a:pt x="115" y="380"/>
                  <a:pt x="119" y="342"/>
                  <a:pt x="124" y="332"/>
                </a:cubicBezTo>
                <a:cubicBezTo>
                  <a:pt x="128" y="322"/>
                  <a:pt x="127" y="296"/>
                  <a:pt x="127" y="292"/>
                </a:cubicBezTo>
                <a:cubicBezTo>
                  <a:pt x="127" y="289"/>
                  <a:pt x="128" y="267"/>
                  <a:pt x="138" y="247"/>
                </a:cubicBezTo>
                <a:cubicBezTo>
                  <a:pt x="147" y="226"/>
                  <a:pt x="160" y="199"/>
                  <a:pt x="162" y="189"/>
                </a:cubicBezTo>
                <a:cubicBezTo>
                  <a:pt x="163" y="180"/>
                  <a:pt x="169" y="142"/>
                  <a:pt x="198" y="113"/>
                </a:cubicBezTo>
                <a:cubicBezTo>
                  <a:pt x="226" y="84"/>
                  <a:pt x="276" y="0"/>
                  <a:pt x="331" y="26"/>
                </a:cubicBezTo>
                <a:cubicBezTo>
                  <a:pt x="331" y="26"/>
                  <a:pt x="334" y="27"/>
                  <a:pt x="342" y="24"/>
                </a:cubicBezTo>
                <a:cubicBezTo>
                  <a:pt x="349" y="22"/>
                  <a:pt x="358" y="19"/>
                  <a:pt x="371" y="21"/>
                </a:cubicBezTo>
                <a:cubicBezTo>
                  <a:pt x="384" y="23"/>
                  <a:pt x="413" y="38"/>
                  <a:pt x="427" y="54"/>
                </a:cubicBezTo>
                <a:cubicBezTo>
                  <a:pt x="441" y="69"/>
                  <a:pt x="462" y="88"/>
                  <a:pt x="473" y="97"/>
                </a:cubicBezTo>
                <a:cubicBezTo>
                  <a:pt x="484" y="105"/>
                  <a:pt x="515" y="149"/>
                  <a:pt x="518" y="178"/>
                </a:cubicBezTo>
                <a:cubicBezTo>
                  <a:pt x="520" y="207"/>
                  <a:pt x="534" y="231"/>
                  <a:pt x="539" y="245"/>
                </a:cubicBezTo>
                <a:cubicBezTo>
                  <a:pt x="544" y="259"/>
                  <a:pt x="554" y="284"/>
                  <a:pt x="549" y="306"/>
                </a:cubicBezTo>
                <a:cubicBezTo>
                  <a:pt x="544" y="328"/>
                  <a:pt x="543" y="334"/>
                  <a:pt x="543" y="340"/>
                </a:cubicBezTo>
                <a:cubicBezTo>
                  <a:pt x="544" y="345"/>
                  <a:pt x="542" y="351"/>
                  <a:pt x="534" y="353"/>
                </a:cubicBezTo>
                <a:cubicBezTo>
                  <a:pt x="526" y="356"/>
                  <a:pt x="526" y="352"/>
                  <a:pt x="519" y="357"/>
                </a:cubicBezTo>
                <a:cubicBezTo>
                  <a:pt x="511" y="362"/>
                  <a:pt x="512" y="382"/>
                  <a:pt x="512" y="388"/>
                </a:cubicBezTo>
                <a:cubicBezTo>
                  <a:pt x="512" y="395"/>
                  <a:pt x="516" y="424"/>
                  <a:pt x="510" y="427"/>
                </a:cubicBezTo>
                <a:cubicBezTo>
                  <a:pt x="508" y="431"/>
                  <a:pt x="507" y="438"/>
                  <a:pt x="511" y="448"/>
                </a:cubicBezTo>
                <a:cubicBezTo>
                  <a:pt x="515" y="458"/>
                  <a:pt x="517" y="466"/>
                  <a:pt x="519" y="477"/>
                </a:cubicBezTo>
                <a:cubicBezTo>
                  <a:pt x="522" y="486"/>
                  <a:pt x="526" y="487"/>
                  <a:pt x="527" y="498"/>
                </a:cubicBezTo>
                <a:cubicBezTo>
                  <a:pt x="527" y="508"/>
                  <a:pt x="615" y="540"/>
                  <a:pt x="650" y="542"/>
                </a:cubicBezTo>
                <a:cubicBezTo>
                  <a:pt x="678" y="544"/>
                  <a:pt x="681" y="544"/>
                  <a:pt x="684" y="546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 dirty="0">
              <a:latin typeface="Arial" pitchFamily="34" charset="0"/>
            </a:endParaRPr>
          </a:p>
        </p:txBody>
      </p:sp>
      <p:sp>
        <p:nvSpPr>
          <p:cNvPr id="31" name="Скругленная прямоугольная выноска 30"/>
          <p:cNvSpPr/>
          <p:nvPr/>
        </p:nvSpPr>
        <p:spPr bwMode="gray">
          <a:xfrm>
            <a:off x="1214247" y="4731737"/>
            <a:ext cx="4437873" cy="535110"/>
          </a:xfrm>
          <a:prstGeom prst="wedgeRoundRectCallout">
            <a:avLst>
              <a:gd name="adj1" fmla="val -51774"/>
              <a:gd name="adj2" fmla="val 74661"/>
              <a:gd name="adj3" fmla="val 16667"/>
            </a:avLst>
          </a:prstGeom>
          <a:solidFill>
            <a:schemeClr val="bg1"/>
          </a:solidFill>
          <a:ln w="9525"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300"/>
              </a:spcBef>
            </a:pPr>
            <a:r>
              <a:rPr lang="ru-RU" sz="10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Каждый </a:t>
            </a: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должен заниматься своим делом. Что сейчас иногда, наоборот, плохо, что они как-то </a:t>
            </a:r>
            <a:r>
              <a:rPr lang="ru-RU" sz="10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вместе</a:t>
            </a:r>
            <a:r>
              <a:rPr lang="ru-RU" sz="10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непонятно чем занимаются</a:t>
            </a:r>
          </a:p>
        </p:txBody>
      </p:sp>
    </p:spTree>
    <p:extLst>
      <p:ext uri="{BB962C8B-B14F-4D97-AF65-F5344CB8AC3E}">
        <p14:creationId xmlns:p14="http://schemas.microsoft.com/office/powerpoint/2010/main" val="169329753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-BODYINDENTATION" val="0;0;0;0;0;14.25;14.09646;28.34646;28.26968;42.51968;28.26968;42.51968;28.26968;42.51968;28.26968;42.51968;28.26968;42.51968;"/>
  <p:tag name="VCT-BULLETVISIBILITY" val="G  *******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TYLE" val="VCT_Marker"/>
  <p:tag name="DATE" val="19.10.2011 11:04:46"/>
  <p:tag name="VCT-TEMPLATE" val="GfK Template for Office 2007-2010 4-3.potx"/>
  <p:tag name="VCTMASTER" val="GfK Master for PPT 2010 4-3"/>
  <p:tag name="VCT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XZnHwuuE6RoZSLFP3jP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nSt3hSeVUeU1H_obdhra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ZXZnHwuuE6RoZSLFP3j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nSt3hSeVUeU1H_obdhra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CTCREATESHAPEHANDLED" val="0"/>
</p:tagLst>
</file>

<file path=ppt/theme/theme1.xml><?xml version="1.0" encoding="utf-8"?>
<a:theme xmlns:a="http://schemas.openxmlformats.org/drawingml/2006/main" name="GfK Template PPT 2007-2010 4-3">
  <a:themeElements>
    <a:clrScheme name="GfK color scheme for Office 2010">
      <a:dk1>
        <a:srgbClr val="000000"/>
      </a:dk1>
      <a:lt1>
        <a:srgbClr val="FFFFFF"/>
      </a:lt1>
      <a:dk2>
        <a:srgbClr val="E95E0F"/>
      </a:dk2>
      <a:lt2>
        <a:srgbClr val="928580"/>
      </a:lt2>
      <a:accent1>
        <a:srgbClr val="004186"/>
      </a:accent1>
      <a:accent2>
        <a:srgbClr val="0087C8"/>
      </a:accent2>
      <a:accent3>
        <a:srgbClr val="A1AF00"/>
      </a:accent3>
      <a:accent4>
        <a:srgbClr val="CDC300"/>
      </a:accent4>
      <a:accent5>
        <a:srgbClr val="B50F22"/>
      </a:accent5>
      <a:accent6>
        <a:srgbClr val="E31B19"/>
      </a:accent6>
      <a:hlink>
        <a:srgbClr val="A1AF00"/>
      </a:hlink>
      <a:folHlink>
        <a:srgbClr val="CDC3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indent="0" algn="ctr">
          <a:spcBef>
            <a:spcPts val="300"/>
          </a:spcBef>
          <a:defRPr sz="1600" dirty="0" err="1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noAutofit/>
      </a:bodyPr>
      <a:lstStyle>
        <a:defPPr>
          <a:spcBef>
            <a:spcPts val="300"/>
          </a:spcBef>
          <a:defRPr sz="1600" dirty="0" err="1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fK color scheme for Office 2010">
      <a:dk1>
        <a:srgbClr val="000000"/>
      </a:dk1>
      <a:lt1>
        <a:srgbClr val="FFFFFF"/>
      </a:lt1>
      <a:dk2>
        <a:srgbClr val="E95E0F"/>
      </a:dk2>
      <a:lt2>
        <a:srgbClr val="928580"/>
      </a:lt2>
      <a:accent1>
        <a:srgbClr val="004186"/>
      </a:accent1>
      <a:accent2>
        <a:srgbClr val="0087C8"/>
      </a:accent2>
      <a:accent3>
        <a:srgbClr val="A1AF00"/>
      </a:accent3>
      <a:accent4>
        <a:srgbClr val="CDC300"/>
      </a:accent4>
      <a:accent5>
        <a:srgbClr val="B50F22"/>
      </a:accent5>
      <a:accent6>
        <a:srgbClr val="E31B19"/>
      </a:accent6>
      <a:hlink>
        <a:srgbClr val="A1AF00"/>
      </a:hlink>
      <a:folHlink>
        <a:srgbClr val="CDC300"/>
      </a:folHlink>
    </a:clrScheme>
    <a:fontScheme name="Gf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dirty="0" err="1" smtClean="0">
            <a:solidFill>
              <a:sysClr val="windowText" lastClr="0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GfK">
      <a:dk1>
        <a:sysClr val="windowText" lastClr="000000"/>
      </a:dk1>
      <a:lt1>
        <a:sysClr val="window" lastClr="FFFFFF"/>
      </a:lt1>
      <a:dk2>
        <a:srgbClr val="E95E0F"/>
      </a:dk2>
      <a:lt2>
        <a:srgbClr val="928580"/>
      </a:lt2>
      <a:accent1>
        <a:srgbClr val="E31B19"/>
      </a:accent1>
      <a:accent2>
        <a:srgbClr val="F9B200"/>
      </a:accent2>
      <a:accent3>
        <a:srgbClr val="FFD600"/>
      </a:accent3>
      <a:accent4>
        <a:srgbClr val="A1AF00"/>
      </a:accent4>
      <a:accent5>
        <a:srgbClr val="0087C8"/>
      </a:accent5>
      <a:accent6>
        <a:srgbClr val="004186"/>
      </a:accent6>
      <a:hlink>
        <a:srgbClr val="E95E0F"/>
      </a:hlink>
      <a:folHlink>
        <a:srgbClr val="928580"/>
      </a:folHlink>
    </a:clrScheme>
    <a:fontScheme name="Gf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GfK Template PPT 2007-2010 4-3</Template>
  <TotalTime>4196</TotalTime>
  <Words>1289</Words>
  <Application>Microsoft Macintosh PowerPoint</Application>
  <PresentationFormat>Экран (4:3)</PresentationFormat>
  <Paragraphs>200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GfK Template PPT 2007-2010 4-3</vt:lpstr>
      <vt:lpstr>Дослідження  задоволеності журналістів прес-службами  державних органів влади</vt:lpstr>
      <vt:lpstr>Якість роботи прес-служб в цілому</vt:lpstr>
      <vt:lpstr>Імідж органу влади</vt:lpstr>
      <vt:lpstr>Динаміка загальних показників роботи прес-служб</vt:lpstr>
      <vt:lpstr>Три типи впливу окремих аспектів на загальне ставлення</vt:lpstr>
      <vt:lpstr>Фактори впливу на імідж та якість роботи прес-служби: досвід дослідження послуг</vt:lpstr>
      <vt:lpstr>Прес-служба як сервіс</vt:lpstr>
      <vt:lpstr>Тематики</vt:lpstr>
      <vt:lpstr>Цінності</vt:lpstr>
      <vt:lpstr>One voice policy</vt:lpstr>
      <vt:lpstr>Додаток. Методологія</vt:lpstr>
      <vt:lpstr>Дослідження  задоволеності журналістів прес-службами  державних органів влади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[Subtitle of presentation]</dc:subject>
  <dc:creator>Ievdokymenko, Roksolana (GfK)</dc:creator>
  <dc:description>Optimized for MS PowerPoint 2010 (optionally can be used under MS PowerPoint 2007).</dc:description>
  <cp:lastModifiedBy>Air</cp:lastModifiedBy>
  <cp:revision>455</cp:revision>
  <cp:lastPrinted>2011-10-06T07:51:46Z</cp:lastPrinted>
  <dcterms:created xsi:type="dcterms:W3CDTF">2014-12-22T13:53:48Z</dcterms:created>
  <dcterms:modified xsi:type="dcterms:W3CDTF">2015-12-22T13:13:09Z</dcterms:modified>
</cp:coreProperties>
</file>