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3" r:id="rId2"/>
    <p:sldId id="284" r:id="rId3"/>
    <p:sldId id="299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ristina Nikolayeva" initials="KN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004" autoAdjust="0"/>
  </p:normalViewPr>
  <p:slideViewPr>
    <p:cSldViewPr>
      <p:cViewPr varScale="1">
        <p:scale>
          <a:sx n="52" d="100"/>
          <a:sy n="52" d="100"/>
        </p:scale>
        <p:origin x="-17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C2BCC-71CF-40F6-A603-E37DEED0F3BE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7136A-A876-403A-AFCB-34D2483B56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noProof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7136A-A876-403A-AFCB-34D2483B564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_1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72" b="15801"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26876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uk-UA" sz="4000" i="1" dirty="0" err="1" smtClean="0">
                <a:solidFill>
                  <a:srgbClr val="FF0000"/>
                </a:solidFill>
                <a:latin typeface="Tahoma"/>
                <a:cs typeface="Tahoma"/>
              </a:rPr>
              <a:t>не</a:t>
            </a:r>
            <a:r>
              <a:rPr lang="uk-UA" sz="4000" dirty="0" err="1" smtClean="0">
                <a:solidFill>
                  <a:schemeClr val="tx2">
                    <a:lumMod val="75000"/>
                  </a:schemeClr>
                </a:solidFill>
                <a:latin typeface="Tahoma"/>
                <a:cs typeface="Tahoma"/>
              </a:rPr>
              <a:t>Шкідливі</a:t>
            </a:r>
            <a:r>
              <a:rPr lang="uk-UA" sz="4000" dirty="0" smtClean="0">
                <a:solidFill>
                  <a:schemeClr val="tx2">
                    <a:lumMod val="75000"/>
                  </a:schemeClr>
                </a:solidFill>
                <a:latin typeface="Tahoma"/>
                <a:cs typeface="Tahoma"/>
              </a:rPr>
              <a:t> поради </a:t>
            </a:r>
            <a:br>
              <a:rPr lang="uk-UA" sz="4000" dirty="0" smtClean="0">
                <a:solidFill>
                  <a:schemeClr val="tx2">
                    <a:lumMod val="75000"/>
                  </a:schemeClr>
                </a:solidFill>
                <a:latin typeface="Tahoma"/>
                <a:cs typeface="Tahoma"/>
              </a:rPr>
            </a:br>
            <a:r>
              <a:rPr lang="uk-UA" sz="4000" dirty="0" smtClean="0">
                <a:solidFill>
                  <a:schemeClr val="tx2">
                    <a:lumMod val="75000"/>
                  </a:schemeClr>
                </a:solidFill>
                <a:latin typeface="Tahoma"/>
                <a:cs typeface="Tahoma"/>
              </a:rPr>
              <a:t>для виживання у світі</a:t>
            </a:r>
            <a:br>
              <a:rPr lang="uk-UA" sz="4000" dirty="0" smtClean="0">
                <a:solidFill>
                  <a:schemeClr val="tx2">
                    <a:lumMod val="75000"/>
                  </a:schemeClr>
                </a:solidFill>
                <a:latin typeface="Tahoma"/>
                <a:cs typeface="Tahoma"/>
              </a:rPr>
            </a:br>
            <a:r>
              <a:rPr lang="uk-UA" sz="4000" dirty="0" smtClean="0">
                <a:solidFill>
                  <a:schemeClr val="tx2">
                    <a:lumMod val="75000"/>
                  </a:schemeClr>
                </a:solidFill>
                <a:latin typeface="Tahoma"/>
                <a:cs typeface="Tahoma"/>
              </a:rPr>
              <a:t>держкомунікацій</a:t>
            </a:r>
            <a:endParaRPr lang="en-US" sz="4000" dirty="0">
              <a:solidFill>
                <a:schemeClr val="tx2">
                  <a:lumMod val="75000"/>
                </a:schemeClr>
              </a:solidFill>
              <a:latin typeface="Tahoma"/>
              <a:cs typeface="Tahoma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3284984"/>
            <a:ext cx="4464496" cy="576064"/>
          </a:xfrm>
        </p:spPr>
        <p:txBody>
          <a:bodyPr>
            <a:noAutofit/>
          </a:bodyPr>
          <a:lstStyle/>
          <a:p>
            <a:pPr algn="l"/>
            <a:r>
              <a:rPr lang="uk-UA" sz="3000" dirty="0" smtClean="0">
                <a:solidFill>
                  <a:schemeClr val="bg1"/>
                </a:solidFill>
                <a:latin typeface="Tahoma"/>
                <a:cs typeface="Tahoma"/>
              </a:rPr>
              <a:t>від Крістіни Ніколаєвої</a:t>
            </a:r>
            <a:endParaRPr lang="en-US" sz="3000" dirty="0">
              <a:solidFill>
                <a:schemeClr val="bg1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_9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Знайте їх слабкості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fon_10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_11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Сперечайтеся!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Місце роботи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VS</a:t>
            </a:r>
            <a:r>
              <a:rPr lang="uk-UA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Результат роботи </a:t>
            </a:r>
          </a:p>
          <a:p>
            <a:pPr algn="ctr">
              <a:buNone/>
            </a:pPr>
            <a:r>
              <a:rPr lang="uk-UA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Що важливіше?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_12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Сумнівайтесь</a:t>
            </a:r>
            <a:endParaRPr lang="uk-UA" sz="32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fon_13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fon_1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72" b="15801"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404040"/>
                </a:solidFill>
              </a:rPr>
              <a:t>Дякую за увагу!</a:t>
            </a:r>
            <a:endParaRPr lang="en-US" dirty="0">
              <a:solidFill>
                <a:srgbClr val="40404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0404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May the Force be with you</a:t>
            </a:r>
            <a:endParaRPr lang="en-US" dirty="0">
              <a:solidFill>
                <a:srgbClr val="40404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_2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65" t="31052" r="17736" b="1"/>
          <a:stretch/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363272" cy="1143000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/>
                <a:cs typeface="Tahoma"/>
              </a:rPr>
              <a:t>Якби комунікатори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/>
                <a:cs typeface="Tahoma"/>
              </a:rPr>
              <a:t> </a:t>
            </a:r>
            <a:r>
              <a:rPr lang="uk-UA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/>
                <a:cs typeface="Tahoma"/>
              </a:rPr>
              <a:t>були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/>
                <a:cs typeface="Tahoma"/>
              </a:rPr>
              <a:t/>
            </a:r>
            <a:b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/>
                <a:cs typeface="Tahoma"/>
              </a:rPr>
            </a:br>
            <a:r>
              <a:rPr lang="uk-UA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/>
                <a:cs typeface="Tahoma"/>
              </a:rPr>
              <a:t>супергероями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on_14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Як ви бачите 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case study?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on_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83568" y="3140968"/>
            <a:ext cx="4314613" cy="595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uk-UA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Нестандартна задача?</a:t>
            </a:r>
          </a:p>
        </p:txBody>
      </p:sp>
      <p:sp>
        <p:nvSpPr>
          <p:cNvPr id="4" name="Rectangle 3"/>
          <p:cNvSpPr/>
          <p:nvPr/>
        </p:nvSpPr>
        <p:spPr>
          <a:xfrm>
            <a:off x="1043608" y="1863795"/>
            <a:ext cx="3484873" cy="595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uk-UA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Геніальне рішення?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47664" y="2492896"/>
            <a:ext cx="3696845" cy="595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uk-UA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Фантастичний проект?</a:t>
            </a:r>
          </a:p>
        </p:txBody>
      </p:sp>
      <p:sp>
        <p:nvSpPr>
          <p:cNvPr id="6" name="Rectangle 5"/>
          <p:cNvSpPr/>
          <p:nvPr/>
        </p:nvSpPr>
        <p:spPr>
          <a:xfrm>
            <a:off x="2987824" y="3861048"/>
            <a:ext cx="2833177" cy="595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uk-UA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Історія успіху?</a:t>
            </a:r>
          </a:p>
        </p:txBody>
      </p:sp>
      <p:sp>
        <p:nvSpPr>
          <p:cNvPr id="7" name="Rectangle 6"/>
          <p:cNvSpPr/>
          <p:nvPr/>
        </p:nvSpPr>
        <p:spPr>
          <a:xfrm>
            <a:off x="1187624" y="4634165"/>
            <a:ext cx="4989016" cy="595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НЕЙМОВІРНІ РЕЗУЛЬТАТИ?</a:t>
            </a:r>
            <a:endParaRPr lang="uk-UA" sz="28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_4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Сьогодні все буде інакше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6896" y="148478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Банальні проблеми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, 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тривіальні рішення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, </a:t>
            </a:r>
            <a:r>
              <a:rPr lang="uk-U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провтики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, </a:t>
            </a:r>
            <a:r>
              <a:rPr lang="uk-U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фейли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, 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упущені можливості</a:t>
            </a:r>
          </a:p>
          <a:p>
            <a:pPr marL="0" indent="0">
              <a:buNone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n_5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Чому це варте вашого часу?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_6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Людей треба сварити…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_7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… і хвалити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_8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А </a:t>
            </a:r>
            <a:r>
              <a:rPr lang="uk-UA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хвалити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себе – </a:t>
            </a:r>
            <a:r>
              <a:rPr lang="uk-UA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тим більше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59632" y="1196752"/>
            <a:ext cx="6552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Если не можешь пропиарить себя — зачем ты вообще пиаром занимаешься? Пиарщик без тщеславия — это сапожник без рук.</a:t>
            </a:r>
          </a:p>
          <a:p>
            <a:r>
              <a:rPr lang="en-US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                                                             </a:t>
            </a:r>
            <a:r>
              <a:rPr lang="ru-RU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            </a:t>
            </a:r>
          </a:p>
          <a:p>
            <a:r>
              <a:rPr lang="ru-RU" sz="16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</a:t>
            </a:r>
            <a:r>
              <a:rPr lang="ru-RU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                                                                       Александр </a:t>
            </a:r>
            <a:r>
              <a:rPr lang="ru-RU" sz="16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rPr>
              <a:t>Цыпкин</a:t>
            </a:r>
            <a:endParaRPr lang="en-US" sz="1600" i="1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127</Words>
  <Application>Microsoft Office PowerPoint</Application>
  <PresentationFormat>Экран (4:3)</PresentationFormat>
  <Paragraphs>39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неШкідливі поради  для виживання у світі держкомунікацій</vt:lpstr>
      <vt:lpstr>Якби комунікатори були супергероями</vt:lpstr>
      <vt:lpstr>Як ви бачите case study?</vt:lpstr>
      <vt:lpstr>Слайд 4</vt:lpstr>
      <vt:lpstr>Сьогодні все буде інакше</vt:lpstr>
      <vt:lpstr>Чому це варте вашого часу?</vt:lpstr>
      <vt:lpstr>Людей треба сварити…</vt:lpstr>
      <vt:lpstr>… і хвалити</vt:lpstr>
      <vt:lpstr>А хвалити себе – тим більше</vt:lpstr>
      <vt:lpstr>Знайте їх слабкості</vt:lpstr>
      <vt:lpstr>Слайд 11</vt:lpstr>
      <vt:lpstr>Сперечайтеся!</vt:lpstr>
      <vt:lpstr>Сумнівайтесь</vt:lpstr>
      <vt:lpstr>Слайд 14</vt:lpstr>
      <vt:lpstr>Дякую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Kristina</dc:creator>
  <cp:lastModifiedBy>Kristina Nikolayeva</cp:lastModifiedBy>
  <cp:revision>23</cp:revision>
  <dcterms:created xsi:type="dcterms:W3CDTF">2015-12-13T13:51:07Z</dcterms:created>
  <dcterms:modified xsi:type="dcterms:W3CDTF">2015-12-20T19:23:36Z</dcterms:modified>
</cp:coreProperties>
</file>